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-1938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30300" y="9568150"/>
            <a:ext cx="2367279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92800" y="9568150"/>
            <a:ext cx="564514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2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2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jp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5.png"/><Relationship Id="rId21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3.png"/><Relationship Id="rId19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26" Type="http://schemas.openxmlformats.org/officeDocument/2006/relationships/image" Target="../media/image84.png"/><Relationship Id="rId3" Type="http://schemas.openxmlformats.org/officeDocument/2006/relationships/image" Target="../media/image55.png"/><Relationship Id="rId21" Type="http://schemas.openxmlformats.org/officeDocument/2006/relationships/image" Target="../media/image79.png"/><Relationship Id="rId7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5" Type="http://schemas.openxmlformats.org/officeDocument/2006/relationships/image" Target="../media/image83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2.png"/><Relationship Id="rId5" Type="http://schemas.openxmlformats.org/officeDocument/2006/relationships/image" Target="../media/image51.png"/><Relationship Id="rId15" Type="http://schemas.openxmlformats.org/officeDocument/2006/relationships/image" Target="../media/image75.png"/><Relationship Id="rId23" Type="http://schemas.openxmlformats.org/officeDocument/2006/relationships/image" Target="../media/image81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9.png"/><Relationship Id="rId1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17" Type="http://schemas.openxmlformats.org/officeDocument/2006/relationships/image" Target="../media/image89.png"/><Relationship Id="rId2" Type="http://schemas.openxmlformats.org/officeDocument/2006/relationships/image" Target="../media/image8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67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23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21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image" Target="../media/image91.png"/><Relationship Id="rId16" Type="http://schemas.openxmlformats.org/officeDocument/2006/relationships/image" Target="../media/image26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25.png"/><Relationship Id="rId24" Type="http://schemas.openxmlformats.org/officeDocument/2006/relationships/image" Target="../media/image105.png"/><Relationship Id="rId5" Type="http://schemas.openxmlformats.org/officeDocument/2006/relationships/image" Target="../media/image24.png"/><Relationship Id="rId15" Type="http://schemas.openxmlformats.org/officeDocument/2006/relationships/image" Target="../media/image98.png"/><Relationship Id="rId23" Type="http://schemas.openxmlformats.org/officeDocument/2006/relationships/image" Target="../media/image104.png"/><Relationship Id="rId10" Type="http://schemas.openxmlformats.org/officeDocument/2006/relationships/image" Target="../media/image95.png"/><Relationship Id="rId19" Type="http://schemas.openxmlformats.org/officeDocument/2006/relationships/image" Target="../media/image100.png"/><Relationship Id="rId4" Type="http://schemas.openxmlformats.org/officeDocument/2006/relationships/image" Target="../media/image31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Relationship Id="rId22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90625"/>
            <a:ext cx="4920615" cy="94170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b="1" spc="-5" dirty="0">
                <a:latin typeface="Times New Roman"/>
                <a:cs typeface="Times New Roman"/>
              </a:rPr>
              <a:t>Example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2410"/>
              </a:lnSpc>
              <a:spcBef>
                <a:spcPts val="190"/>
              </a:spcBef>
            </a:pPr>
            <a:r>
              <a:rPr sz="1400" spc="-5" dirty="0">
                <a:latin typeface="Times New Roman"/>
                <a:cs typeface="Times New Roman"/>
              </a:rPr>
              <a:t>The pixel values of the following 5×5 image are represented by 8-bit  integers: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8692" y="2556001"/>
            <a:ext cx="97535" cy="162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4808" y="2604769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4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4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1592" y="2152141"/>
            <a:ext cx="355600" cy="955040"/>
          </a:xfrm>
          <a:custGeom>
            <a:avLst/>
            <a:gdLst/>
            <a:ahLst/>
            <a:cxnLst/>
            <a:rect l="l" t="t" r="r" b="b"/>
            <a:pathLst>
              <a:path w="355600" h="955039">
                <a:moveTo>
                  <a:pt x="18288" y="210312"/>
                </a:moveTo>
                <a:lnTo>
                  <a:pt x="0" y="210324"/>
                </a:lnTo>
                <a:lnTo>
                  <a:pt x="0" y="368046"/>
                </a:lnTo>
                <a:lnTo>
                  <a:pt x="0" y="526542"/>
                </a:lnTo>
                <a:lnTo>
                  <a:pt x="0" y="702564"/>
                </a:lnTo>
                <a:lnTo>
                  <a:pt x="18288" y="702564"/>
                </a:lnTo>
                <a:lnTo>
                  <a:pt x="18288" y="526542"/>
                </a:lnTo>
                <a:lnTo>
                  <a:pt x="18288" y="368046"/>
                </a:lnTo>
                <a:lnTo>
                  <a:pt x="18288" y="210312"/>
                </a:lnTo>
                <a:close/>
              </a:path>
              <a:path w="355600" h="955039">
                <a:moveTo>
                  <a:pt x="52578" y="909828"/>
                </a:moveTo>
                <a:lnTo>
                  <a:pt x="18288" y="909828"/>
                </a:lnTo>
                <a:lnTo>
                  <a:pt x="18288" y="702818"/>
                </a:lnTo>
                <a:lnTo>
                  <a:pt x="0" y="702818"/>
                </a:lnTo>
                <a:lnTo>
                  <a:pt x="0" y="909828"/>
                </a:lnTo>
                <a:lnTo>
                  <a:pt x="0" y="917448"/>
                </a:lnTo>
                <a:lnTo>
                  <a:pt x="52578" y="917448"/>
                </a:lnTo>
                <a:lnTo>
                  <a:pt x="52578" y="909828"/>
                </a:lnTo>
                <a:close/>
              </a:path>
              <a:path w="355600" h="955039">
                <a:moveTo>
                  <a:pt x="52578" y="36068"/>
                </a:moveTo>
                <a:lnTo>
                  <a:pt x="0" y="36068"/>
                </a:lnTo>
                <a:lnTo>
                  <a:pt x="0" y="43688"/>
                </a:lnTo>
                <a:lnTo>
                  <a:pt x="0" y="210058"/>
                </a:lnTo>
                <a:lnTo>
                  <a:pt x="18288" y="210058"/>
                </a:lnTo>
                <a:lnTo>
                  <a:pt x="18288" y="43688"/>
                </a:lnTo>
                <a:lnTo>
                  <a:pt x="52578" y="43688"/>
                </a:lnTo>
                <a:lnTo>
                  <a:pt x="52578" y="36068"/>
                </a:lnTo>
                <a:close/>
              </a:path>
              <a:path w="355600" h="955039">
                <a:moveTo>
                  <a:pt x="139446" y="927354"/>
                </a:moveTo>
                <a:lnTo>
                  <a:pt x="131826" y="927354"/>
                </a:lnTo>
                <a:lnTo>
                  <a:pt x="130302" y="929640"/>
                </a:lnTo>
                <a:lnTo>
                  <a:pt x="129590" y="931773"/>
                </a:lnTo>
                <a:lnTo>
                  <a:pt x="129540" y="933450"/>
                </a:lnTo>
                <a:lnTo>
                  <a:pt x="128778" y="934212"/>
                </a:lnTo>
                <a:lnTo>
                  <a:pt x="128016" y="935736"/>
                </a:lnTo>
                <a:lnTo>
                  <a:pt x="126492" y="936498"/>
                </a:lnTo>
                <a:lnTo>
                  <a:pt x="125730" y="937260"/>
                </a:lnTo>
                <a:lnTo>
                  <a:pt x="124206" y="938022"/>
                </a:lnTo>
                <a:lnTo>
                  <a:pt x="121158" y="938022"/>
                </a:lnTo>
                <a:lnTo>
                  <a:pt x="118872" y="938784"/>
                </a:lnTo>
                <a:lnTo>
                  <a:pt x="83820" y="938784"/>
                </a:lnTo>
                <a:lnTo>
                  <a:pt x="88252" y="931773"/>
                </a:lnTo>
                <a:lnTo>
                  <a:pt x="93624" y="924407"/>
                </a:lnTo>
                <a:lnTo>
                  <a:pt x="99999" y="916609"/>
                </a:lnTo>
                <a:lnTo>
                  <a:pt x="107442" y="908304"/>
                </a:lnTo>
                <a:lnTo>
                  <a:pt x="118872" y="896874"/>
                </a:lnTo>
                <a:lnTo>
                  <a:pt x="121158" y="893826"/>
                </a:lnTo>
                <a:lnTo>
                  <a:pt x="124206" y="890778"/>
                </a:lnTo>
                <a:lnTo>
                  <a:pt x="128778" y="884682"/>
                </a:lnTo>
                <a:lnTo>
                  <a:pt x="131064" y="882396"/>
                </a:lnTo>
                <a:lnTo>
                  <a:pt x="132588" y="879348"/>
                </a:lnTo>
                <a:lnTo>
                  <a:pt x="134112" y="877062"/>
                </a:lnTo>
                <a:lnTo>
                  <a:pt x="134874" y="874776"/>
                </a:lnTo>
                <a:lnTo>
                  <a:pt x="136398" y="871728"/>
                </a:lnTo>
                <a:lnTo>
                  <a:pt x="136398" y="869442"/>
                </a:lnTo>
                <a:lnTo>
                  <a:pt x="137160" y="867156"/>
                </a:lnTo>
                <a:lnTo>
                  <a:pt x="137922" y="864108"/>
                </a:lnTo>
                <a:lnTo>
                  <a:pt x="137922" y="851916"/>
                </a:lnTo>
                <a:lnTo>
                  <a:pt x="134874" y="845058"/>
                </a:lnTo>
                <a:lnTo>
                  <a:pt x="131318" y="842010"/>
                </a:lnTo>
                <a:lnTo>
                  <a:pt x="124206" y="835914"/>
                </a:lnTo>
                <a:lnTo>
                  <a:pt x="115824" y="833628"/>
                </a:lnTo>
                <a:lnTo>
                  <a:pt x="99822" y="833628"/>
                </a:lnTo>
                <a:lnTo>
                  <a:pt x="94488" y="834390"/>
                </a:lnTo>
                <a:lnTo>
                  <a:pt x="82296" y="837438"/>
                </a:lnTo>
                <a:lnTo>
                  <a:pt x="76200" y="839724"/>
                </a:lnTo>
                <a:lnTo>
                  <a:pt x="69342" y="842772"/>
                </a:lnTo>
                <a:lnTo>
                  <a:pt x="69342" y="860298"/>
                </a:lnTo>
                <a:lnTo>
                  <a:pt x="80010" y="860298"/>
                </a:lnTo>
                <a:lnTo>
                  <a:pt x="83121" y="852297"/>
                </a:lnTo>
                <a:lnTo>
                  <a:pt x="87820" y="846582"/>
                </a:lnTo>
                <a:lnTo>
                  <a:pt x="93929" y="843153"/>
                </a:lnTo>
                <a:lnTo>
                  <a:pt x="101346" y="842010"/>
                </a:lnTo>
                <a:lnTo>
                  <a:pt x="105918" y="842010"/>
                </a:lnTo>
                <a:lnTo>
                  <a:pt x="121158" y="859536"/>
                </a:lnTo>
                <a:lnTo>
                  <a:pt x="121158" y="866394"/>
                </a:lnTo>
                <a:lnTo>
                  <a:pt x="120396" y="868680"/>
                </a:lnTo>
                <a:lnTo>
                  <a:pt x="119634" y="871728"/>
                </a:lnTo>
                <a:lnTo>
                  <a:pt x="118872" y="874014"/>
                </a:lnTo>
                <a:lnTo>
                  <a:pt x="118110" y="877062"/>
                </a:lnTo>
                <a:lnTo>
                  <a:pt x="115062" y="883158"/>
                </a:lnTo>
                <a:lnTo>
                  <a:pt x="105918" y="894588"/>
                </a:lnTo>
                <a:lnTo>
                  <a:pt x="101346" y="899922"/>
                </a:lnTo>
                <a:lnTo>
                  <a:pt x="94488" y="907542"/>
                </a:lnTo>
                <a:lnTo>
                  <a:pt x="89065" y="913676"/>
                </a:lnTo>
                <a:lnTo>
                  <a:pt x="84289" y="919454"/>
                </a:lnTo>
                <a:lnTo>
                  <a:pt x="80225" y="924801"/>
                </a:lnTo>
                <a:lnTo>
                  <a:pt x="76962" y="929640"/>
                </a:lnTo>
                <a:lnTo>
                  <a:pt x="72390" y="935736"/>
                </a:lnTo>
                <a:lnTo>
                  <a:pt x="69342" y="941832"/>
                </a:lnTo>
                <a:lnTo>
                  <a:pt x="67056" y="947928"/>
                </a:lnTo>
                <a:lnTo>
                  <a:pt x="67056" y="953262"/>
                </a:lnTo>
                <a:lnTo>
                  <a:pt x="137922" y="953262"/>
                </a:lnTo>
                <a:lnTo>
                  <a:pt x="138772" y="938784"/>
                </a:lnTo>
                <a:lnTo>
                  <a:pt x="139446" y="927354"/>
                </a:lnTo>
                <a:close/>
              </a:path>
              <a:path w="355600" h="955039">
                <a:moveTo>
                  <a:pt x="148590" y="719328"/>
                </a:moveTo>
                <a:lnTo>
                  <a:pt x="140970" y="719328"/>
                </a:lnTo>
                <a:lnTo>
                  <a:pt x="139446" y="721614"/>
                </a:lnTo>
                <a:lnTo>
                  <a:pt x="138734" y="723747"/>
                </a:lnTo>
                <a:lnTo>
                  <a:pt x="138684" y="725424"/>
                </a:lnTo>
                <a:lnTo>
                  <a:pt x="137922" y="726186"/>
                </a:lnTo>
                <a:lnTo>
                  <a:pt x="137160" y="727710"/>
                </a:lnTo>
                <a:lnTo>
                  <a:pt x="135636" y="728472"/>
                </a:lnTo>
                <a:lnTo>
                  <a:pt x="134874" y="729234"/>
                </a:lnTo>
                <a:lnTo>
                  <a:pt x="133350" y="729996"/>
                </a:lnTo>
                <a:lnTo>
                  <a:pt x="130302" y="729996"/>
                </a:lnTo>
                <a:lnTo>
                  <a:pt x="128016" y="730758"/>
                </a:lnTo>
                <a:lnTo>
                  <a:pt x="92964" y="730758"/>
                </a:lnTo>
                <a:lnTo>
                  <a:pt x="97396" y="723747"/>
                </a:lnTo>
                <a:lnTo>
                  <a:pt x="102768" y="716381"/>
                </a:lnTo>
                <a:lnTo>
                  <a:pt x="109143" y="708583"/>
                </a:lnTo>
                <a:lnTo>
                  <a:pt x="116586" y="700278"/>
                </a:lnTo>
                <a:lnTo>
                  <a:pt x="128016" y="688848"/>
                </a:lnTo>
                <a:lnTo>
                  <a:pt x="130302" y="685800"/>
                </a:lnTo>
                <a:lnTo>
                  <a:pt x="133350" y="682752"/>
                </a:lnTo>
                <a:lnTo>
                  <a:pt x="137922" y="676656"/>
                </a:lnTo>
                <a:lnTo>
                  <a:pt x="140208" y="674370"/>
                </a:lnTo>
                <a:lnTo>
                  <a:pt x="141732" y="671322"/>
                </a:lnTo>
                <a:lnTo>
                  <a:pt x="143256" y="669036"/>
                </a:lnTo>
                <a:lnTo>
                  <a:pt x="144018" y="666750"/>
                </a:lnTo>
                <a:lnTo>
                  <a:pt x="145542" y="663702"/>
                </a:lnTo>
                <a:lnTo>
                  <a:pt x="145542" y="661416"/>
                </a:lnTo>
                <a:lnTo>
                  <a:pt x="146304" y="659130"/>
                </a:lnTo>
                <a:lnTo>
                  <a:pt x="147066" y="656082"/>
                </a:lnTo>
                <a:lnTo>
                  <a:pt x="147066" y="643890"/>
                </a:lnTo>
                <a:lnTo>
                  <a:pt x="144018" y="637032"/>
                </a:lnTo>
                <a:lnTo>
                  <a:pt x="140462" y="633984"/>
                </a:lnTo>
                <a:lnTo>
                  <a:pt x="133350" y="627888"/>
                </a:lnTo>
                <a:lnTo>
                  <a:pt x="124968" y="625602"/>
                </a:lnTo>
                <a:lnTo>
                  <a:pt x="108966" y="625602"/>
                </a:lnTo>
                <a:lnTo>
                  <a:pt x="103632" y="626364"/>
                </a:lnTo>
                <a:lnTo>
                  <a:pt x="91440" y="629412"/>
                </a:lnTo>
                <a:lnTo>
                  <a:pt x="85344" y="631698"/>
                </a:lnTo>
                <a:lnTo>
                  <a:pt x="78486" y="634746"/>
                </a:lnTo>
                <a:lnTo>
                  <a:pt x="78486" y="652272"/>
                </a:lnTo>
                <a:lnTo>
                  <a:pt x="89154" y="652272"/>
                </a:lnTo>
                <a:lnTo>
                  <a:pt x="92265" y="644271"/>
                </a:lnTo>
                <a:lnTo>
                  <a:pt x="96964" y="638556"/>
                </a:lnTo>
                <a:lnTo>
                  <a:pt x="103073" y="635127"/>
                </a:lnTo>
                <a:lnTo>
                  <a:pt x="110490" y="633984"/>
                </a:lnTo>
                <a:lnTo>
                  <a:pt x="115062" y="633984"/>
                </a:lnTo>
                <a:lnTo>
                  <a:pt x="130302" y="651510"/>
                </a:lnTo>
                <a:lnTo>
                  <a:pt x="130302" y="658368"/>
                </a:lnTo>
                <a:lnTo>
                  <a:pt x="129540" y="660654"/>
                </a:lnTo>
                <a:lnTo>
                  <a:pt x="128778" y="663702"/>
                </a:lnTo>
                <a:lnTo>
                  <a:pt x="128016" y="665988"/>
                </a:lnTo>
                <a:lnTo>
                  <a:pt x="127254" y="669036"/>
                </a:lnTo>
                <a:lnTo>
                  <a:pt x="124206" y="675132"/>
                </a:lnTo>
                <a:lnTo>
                  <a:pt x="115062" y="686562"/>
                </a:lnTo>
                <a:lnTo>
                  <a:pt x="110490" y="691896"/>
                </a:lnTo>
                <a:lnTo>
                  <a:pt x="103632" y="699516"/>
                </a:lnTo>
                <a:lnTo>
                  <a:pt x="98209" y="705650"/>
                </a:lnTo>
                <a:lnTo>
                  <a:pt x="93433" y="711428"/>
                </a:lnTo>
                <a:lnTo>
                  <a:pt x="89369" y="716775"/>
                </a:lnTo>
                <a:lnTo>
                  <a:pt x="86106" y="721614"/>
                </a:lnTo>
                <a:lnTo>
                  <a:pt x="81534" y="727710"/>
                </a:lnTo>
                <a:lnTo>
                  <a:pt x="78486" y="733806"/>
                </a:lnTo>
                <a:lnTo>
                  <a:pt x="76200" y="739902"/>
                </a:lnTo>
                <a:lnTo>
                  <a:pt x="76200" y="745236"/>
                </a:lnTo>
                <a:lnTo>
                  <a:pt x="147066" y="745236"/>
                </a:lnTo>
                <a:lnTo>
                  <a:pt x="147916" y="730758"/>
                </a:lnTo>
                <a:lnTo>
                  <a:pt x="148590" y="719328"/>
                </a:lnTo>
                <a:close/>
              </a:path>
              <a:path w="355600" h="955039">
                <a:moveTo>
                  <a:pt x="149352" y="530352"/>
                </a:moveTo>
                <a:lnTo>
                  <a:pt x="144780" y="529590"/>
                </a:lnTo>
                <a:lnTo>
                  <a:pt x="137922" y="529590"/>
                </a:lnTo>
                <a:lnTo>
                  <a:pt x="135636" y="528828"/>
                </a:lnTo>
                <a:lnTo>
                  <a:pt x="133350" y="528828"/>
                </a:lnTo>
                <a:lnTo>
                  <a:pt x="131064" y="528066"/>
                </a:lnTo>
                <a:lnTo>
                  <a:pt x="128016" y="526542"/>
                </a:lnTo>
                <a:lnTo>
                  <a:pt x="127254" y="525780"/>
                </a:lnTo>
                <a:lnTo>
                  <a:pt x="124968" y="521208"/>
                </a:lnTo>
                <a:lnTo>
                  <a:pt x="124968" y="436626"/>
                </a:lnTo>
                <a:lnTo>
                  <a:pt x="124968" y="416814"/>
                </a:lnTo>
                <a:lnTo>
                  <a:pt x="120396" y="416814"/>
                </a:lnTo>
                <a:lnTo>
                  <a:pt x="80010" y="440436"/>
                </a:lnTo>
                <a:lnTo>
                  <a:pt x="83058" y="447294"/>
                </a:lnTo>
                <a:lnTo>
                  <a:pt x="88392" y="443484"/>
                </a:lnTo>
                <a:lnTo>
                  <a:pt x="92964" y="441198"/>
                </a:lnTo>
                <a:lnTo>
                  <a:pt x="96012" y="438912"/>
                </a:lnTo>
                <a:lnTo>
                  <a:pt x="99060" y="437388"/>
                </a:lnTo>
                <a:lnTo>
                  <a:pt x="102108" y="436626"/>
                </a:lnTo>
                <a:lnTo>
                  <a:pt x="106680" y="436626"/>
                </a:lnTo>
                <a:lnTo>
                  <a:pt x="107442" y="438150"/>
                </a:lnTo>
                <a:lnTo>
                  <a:pt x="108204" y="438912"/>
                </a:lnTo>
                <a:lnTo>
                  <a:pt x="108966" y="440436"/>
                </a:lnTo>
                <a:lnTo>
                  <a:pt x="108966" y="517398"/>
                </a:lnTo>
                <a:lnTo>
                  <a:pt x="95250" y="529590"/>
                </a:lnTo>
                <a:lnTo>
                  <a:pt x="90678" y="529590"/>
                </a:lnTo>
                <a:lnTo>
                  <a:pt x="84582" y="530352"/>
                </a:lnTo>
                <a:lnTo>
                  <a:pt x="84582" y="536448"/>
                </a:lnTo>
                <a:lnTo>
                  <a:pt x="149352" y="536448"/>
                </a:lnTo>
                <a:lnTo>
                  <a:pt x="149352" y="530352"/>
                </a:lnTo>
                <a:close/>
              </a:path>
              <a:path w="355600" h="955039">
                <a:moveTo>
                  <a:pt x="149352" y="322326"/>
                </a:moveTo>
                <a:lnTo>
                  <a:pt x="144780" y="321564"/>
                </a:lnTo>
                <a:lnTo>
                  <a:pt x="137922" y="321564"/>
                </a:lnTo>
                <a:lnTo>
                  <a:pt x="135636" y="320802"/>
                </a:lnTo>
                <a:lnTo>
                  <a:pt x="133350" y="320802"/>
                </a:lnTo>
                <a:lnTo>
                  <a:pt x="131064" y="320040"/>
                </a:lnTo>
                <a:lnTo>
                  <a:pt x="128016" y="318516"/>
                </a:lnTo>
                <a:lnTo>
                  <a:pt x="127254" y="317754"/>
                </a:lnTo>
                <a:lnTo>
                  <a:pt x="124968" y="313182"/>
                </a:lnTo>
                <a:lnTo>
                  <a:pt x="124968" y="228600"/>
                </a:lnTo>
                <a:lnTo>
                  <a:pt x="124968" y="208788"/>
                </a:lnTo>
                <a:lnTo>
                  <a:pt x="120396" y="208788"/>
                </a:lnTo>
                <a:lnTo>
                  <a:pt x="80010" y="232410"/>
                </a:lnTo>
                <a:lnTo>
                  <a:pt x="83058" y="239268"/>
                </a:lnTo>
                <a:lnTo>
                  <a:pt x="88392" y="235458"/>
                </a:lnTo>
                <a:lnTo>
                  <a:pt x="92964" y="233172"/>
                </a:lnTo>
                <a:lnTo>
                  <a:pt x="96012" y="230886"/>
                </a:lnTo>
                <a:lnTo>
                  <a:pt x="99060" y="229362"/>
                </a:lnTo>
                <a:lnTo>
                  <a:pt x="102108" y="228600"/>
                </a:lnTo>
                <a:lnTo>
                  <a:pt x="106680" y="228600"/>
                </a:lnTo>
                <a:lnTo>
                  <a:pt x="107442" y="230124"/>
                </a:lnTo>
                <a:lnTo>
                  <a:pt x="108204" y="230886"/>
                </a:lnTo>
                <a:lnTo>
                  <a:pt x="108966" y="232410"/>
                </a:lnTo>
                <a:lnTo>
                  <a:pt x="108966" y="309372"/>
                </a:lnTo>
                <a:lnTo>
                  <a:pt x="95250" y="321564"/>
                </a:lnTo>
                <a:lnTo>
                  <a:pt x="90678" y="321564"/>
                </a:lnTo>
                <a:lnTo>
                  <a:pt x="84582" y="322326"/>
                </a:lnTo>
                <a:lnTo>
                  <a:pt x="84582" y="328422"/>
                </a:lnTo>
                <a:lnTo>
                  <a:pt x="149352" y="328422"/>
                </a:lnTo>
                <a:lnTo>
                  <a:pt x="149352" y="322326"/>
                </a:lnTo>
                <a:close/>
              </a:path>
              <a:path w="355600" h="955039">
                <a:moveTo>
                  <a:pt x="159258" y="113538"/>
                </a:moveTo>
                <a:lnTo>
                  <a:pt x="154686" y="112776"/>
                </a:lnTo>
                <a:lnTo>
                  <a:pt x="147828" y="112776"/>
                </a:lnTo>
                <a:lnTo>
                  <a:pt x="145542" y="112014"/>
                </a:lnTo>
                <a:lnTo>
                  <a:pt x="143256" y="112014"/>
                </a:lnTo>
                <a:lnTo>
                  <a:pt x="140970" y="111252"/>
                </a:lnTo>
                <a:lnTo>
                  <a:pt x="137922" y="109728"/>
                </a:lnTo>
                <a:lnTo>
                  <a:pt x="137160" y="108966"/>
                </a:lnTo>
                <a:lnTo>
                  <a:pt x="134874" y="104394"/>
                </a:lnTo>
                <a:lnTo>
                  <a:pt x="134874" y="19812"/>
                </a:lnTo>
                <a:lnTo>
                  <a:pt x="134874" y="0"/>
                </a:lnTo>
                <a:lnTo>
                  <a:pt x="130302" y="0"/>
                </a:lnTo>
                <a:lnTo>
                  <a:pt x="89916" y="23622"/>
                </a:lnTo>
                <a:lnTo>
                  <a:pt x="92964" y="30480"/>
                </a:lnTo>
                <a:lnTo>
                  <a:pt x="98298" y="26670"/>
                </a:lnTo>
                <a:lnTo>
                  <a:pt x="102870" y="24384"/>
                </a:lnTo>
                <a:lnTo>
                  <a:pt x="105918" y="22098"/>
                </a:lnTo>
                <a:lnTo>
                  <a:pt x="108966" y="20574"/>
                </a:lnTo>
                <a:lnTo>
                  <a:pt x="112014" y="19812"/>
                </a:lnTo>
                <a:lnTo>
                  <a:pt x="116586" y="19812"/>
                </a:lnTo>
                <a:lnTo>
                  <a:pt x="117348" y="21336"/>
                </a:lnTo>
                <a:lnTo>
                  <a:pt x="118110" y="22098"/>
                </a:lnTo>
                <a:lnTo>
                  <a:pt x="118872" y="23622"/>
                </a:lnTo>
                <a:lnTo>
                  <a:pt x="118872" y="100584"/>
                </a:lnTo>
                <a:lnTo>
                  <a:pt x="105156" y="112776"/>
                </a:lnTo>
                <a:lnTo>
                  <a:pt x="100584" y="112776"/>
                </a:lnTo>
                <a:lnTo>
                  <a:pt x="94488" y="113538"/>
                </a:lnTo>
                <a:lnTo>
                  <a:pt x="94488" y="119634"/>
                </a:lnTo>
                <a:lnTo>
                  <a:pt x="159258" y="119634"/>
                </a:lnTo>
                <a:lnTo>
                  <a:pt x="159258" y="113538"/>
                </a:lnTo>
                <a:close/>
              </a:path>
              <a:path w="355600" h="955039">
                <a:moveTo>
                  <a:pt x="239268" y="910590"/>
                </a:moveTo>
                <a:lnTo>
                  <a:pt x="237744" y="905256"/>
                </a:lnTo>
                <a:lnTo>
                  <a:pt x="231648" y="894588"/>
                </a:lnTo>
                <a:lnTo>
                  <a:pt x="230111" y="893064"/>
                </a:lnTo>
                <a:lnTo>
                  <a:pt x="227838" y="890778"/>
                </a:lnTo>
                <a:lnTo>
                  <a:pt x="221157" y="886968"/>
                </a:lnTo>
                <a:lnTo>
                  <a:pt x="217170" y="884682"/>
                </a:lnTo>
                <a:lnTo>
                  <a:pt x="211074" y="883920"/>
                </a:lnTo>
                <a:lnTo>
                  <a:pt x="196596" y="883920"/>
                </a:lnTo>
                <a:lnTo>
                  <a:pt x="192786" y="884682"/>
                </a:lnTo>
                <a:lnTo>
                  <a:pt x="183642" y="886968"/>
                </a:lnTo>
                <a:lnTo>
                  <a:pt x="183642" y="849630"/>
                </a:lnTo>
                <a:lnTo>
                  <a:pt x="233934" y="849630"/>
                </a:lnTo>
                <a:lnTo>
                  <a:pt x="235458" y="829056"/>
                </a:lnTo>
                <a:lnTo>
                  <a:pt x="228600" y="829056"/>
                </a:lnTo>
                <a:lnTo>
                  <a:pt x="227076" y="832104"/>
                </a:lnTo>
                <a:lnTo>
                  <a:pt x="225552" y="833628"/>
                </a:lnTo>
                <a:lnTo>
                  <a:pt x="225552" y="834390"/>
                </a:lnTo>
                <a:lnTo>
                  <a:pt x="223266" y="834390"/>
                </a:lnTo>
                <a:lnTo>
                  <a:pt x="221742" y="835152"/>
                </a:lnTo>
                <a:lnTo>
                  <a:pt x="172212" y="835152"/>
                </a:lnTo>
                <a:lnTo>
                  <a:pt x="172212" y="891540"/>
                </a:lnTo>
                <a:lnTo>
                  <a:pt x="179070" y="896112"/>
                </a:lnTo>
                <a:lnTo>
                  <a:pt x="182118" y="894588"/>
                </a:lnTo>
                <a:lnTo>
                  <a:pt x="185166" y="893826"/>
                </a:lnTo>
                <a:lnTo>
                  <a:pt x="188214" y="893826"/>
                </a:lnTo>
                <a:lnTo>
                  <a:pt x="190500" y="893064"/>
                </a:lnTo>
                <a:lnTo>
                  <a:pt x="202692" y="893064"/>
                </a:lnTo>
                <a:lnTo>
                  <a:pt x="207264" y="893826"/>
                </a:lnTo>
                <a:lnTo>
                  <a:pt x="210312" y="895350"/>
                </a:lnTo>
                <a:lnTo>
                  <a:pt x="214122" y="896874"/>
                </a:lnTo>
                <a:lnTo>
                  <a:pt x="217170" y="899922"/>
                </a:lnTo>
                <a:lnTo>
                  <a:pt x="218694" y="904494"/>
                </a:lnTo>
                <a:lnTo>
                  <a:pt x="220980" y="908304"/>
                </a:lnTo>
                <a:lnTo>
                  <a:pt x="222504" y="912876"/>
                </a:lnTo>
                <a:lnTo>
                  <a:pt x="222504" y="928116"/>
                </a:lnTo>
                <a:lnTo>
                  <a:pt x="220218" y="935736"/>
                </a:lnTo>
                <a:lnTo>
                  <a:pt x="212598" y="944880"/>
                </a:lnTo>
                <a:lnTo>
                  <a:pt x="206502" y="947166"/>
                </a:lnTo>
                <a:lnTo>
                  <a:pt x="192786" y="947166"/>
                </a:lnTo>
                <a:lnTo>
                  <a:pt x="188976" y="945642"/>
                </a:lnTo>
                <a:lnTo>
                  <a:pt x="185166" y="942594"/>
                </a:lnTo>
                <a:lnTo>
                  <a:pt x="181356" y="940308"/>
                </a:lnTo>
                <a:lnTo>
                  <a:pt x="179070" y="935736"/>
                </a:lnTo>
                <a:lnTo>
                  <a:pt x="177546" y="930402"/>
                </a:lnTo>
                <a:lnTo>
                  <a:pt x="166878" y="930402"/>
                </a:lnTo>
                <a:lnTo>
                  <a:pt x="166878" y="948690"/>
                </a:lnTo>
                <a:lnTo>
                  <a:pt x="174866" y="951255"/>
                </a:lnTo>
                <a:lnTo>
                  <a:pt x="182778" y="953173"/>
                </a:lnTo>
                <a:lnTo>
                  <a:pt x="190550" y="954379"/>
                </a:lnTo>
                <a:lnTo>
                  <a:pt x="198120" y="954786"/>
                </a:lnTo>
                <a:lnTo>
                  <a:pt x="206502" y="954786"/>
                </a:lnTo>
                <a:lnTo>
                  <a:pt x="214122" y="953262"/>
                </a:lnTo>
                <a:lnTo>
                  <a:pt x="226314" y="947166"/>
                </a:lnTo>
                <a:lnTo>
                  <a:pt x="230886" y="943356"/>
                </a:lnTo>
                <a:lnTo>
                  <a:pt x="233934" y="937260"/>
                </a:lnTo>
                <a:lnTo>
                  <a:pt x="236982" y="931926"/>
                </a:lnTo>
                <a:lnTo>
                  <a:pt x="239268" y="925068"/>
                </a:lnTo>
                <a:lnTo>
                  <a:pt x="239268" y="910590"/>
                </a:lnTo>
                <a:close/>
              </a:path>
              <a:path w="355600" h="955039">
                <a:moveTo>
                  <a:pt x="246888" y="290322"/>
                </a:moveTo>
                <a:lnTo>
                  <a:pt x="246126" y="286512"/>
                </a:lnTo>
                <a:lnTo>
                  <a:pt x="244602" y="283464"/>
                </a:lnTo>
                <a:lnTo>
                  <a:pt x="243078" y="279654"/>
                </a:lnTo>
                <a:lnTo>
                  <a:pt x="240792" y="277368"/>
                </a:lnTo>
                <a:lnTo>
                  <a:pt x="238506" y="274320"/>
                </a:lnTo>
                <a:lnTo>
                  <a:pt x="235458" y="272034"/>
                </a:lnTo>
                <a:lnTo>
                  <a:pt x="232410" y="270510"/>
                </a:lnTo>
                <a:lnTo>
                  <a:pt x="229362" y="268224"/>
                </a:lnTo>
                <a:lnTo>
                  <a:pt x="226314" y="266700"/>
                </a:lnTo>
                <a:lnTo>
                  <a:pt x="223266" y="265938"/>
                </a:lnTo>
                <a:lnTo>
                  <a:pt x="219456" y="265176"/>
                </a:lnTo>
                <a:lnTo>
                  <a:pt x="219456" y="264414"/>
                </a:lnTo>
                <a:lnTo>
                  <a:pt x="224790" y="262128"/>
                </a:lnTo>
                <a:lnTo>
                  <a:pt x="229362" y="259080"/>
                </a:lnTo>
                <a:lnTo>
                  <a:pt x="233172" y="256032"/>
                </a:lnTo>
                <a:lnTo>
                  <a:pt x="236982" y="253746"/>
                </a:lnTo>
                <a:lnTo>
                  <a:pt x="239268" y="250698"/>
                </a:lnTo>
                <a:lnTo>
                  <a:pt x="241554" y="246888"/>
                </a:lnTo>
                <a:lnTo>
                  <a:pt x="243078" y="243078"/>
                </a:lnTo>
                <a:lnTo>
                  <a:pt x="244602" y="238506"/>
                </a:lnTo>
                <a:lnTo>
                  <a:pt x="244602" y="228600"/>
                </a:lnTo>
                <a:lnTo>
                  <a:pt x="243078" y="224028"/>
                </a:lnTo>
                <a:lnTo>
                  <a:pt x="240030" y="220218"/>
                </a:lnTo>
                <a:lnTo>
                  <a:pt x="238188" y="217170"/>
                </a:lnTo>
                <a:lnTo>
                  <a:pt x="237744" y="216408"/>
                </a:lnTo>
                <a:lnTo>
                  <a:pt x="233934" y="213360"/>
                </a:lnTo>
                <a:lnTo>
                  <a:pt x="229362" y="211836"/>
                </a:lnTo>
                <a:lnTo>
                  <a:pt x="224028" y="209550"/>
                </a:lnTo>
                <a:lnTo>
                  <a:pt x="218694" y="208788"/>
                </a:lnTo>
                <a:lnTo>
                  <a:pt x="206502" y="208788"/>
                </a:lnTo>
                <a:lnTo>
                  <a:pt x="201168" y="209550"/>
                </a:lnTo>
                <a:lnTo>
                  <a:pt x="188976" y="212598"/>
                </a:lnTo>
                <a:lnTo>
                  <a:pt x="182880" y="214884"/>
                </a:lnTo>
                <a:lnTo>
                  <a:pt x="176784" y="217932"/>
                </a:lnTo>
                <a:lnTo>
                  <a:pt x="176784" y="234696"/>
                </a:lnTo>
                <a:lnTo>
                  <a:pt x="187452" y="234696"/>
                </a:lnTo>
                <a:lnTo>
                  <a:pt x="188976" y="228600"/>
                </a:lnTo>
                <a:lnTo>
                  <a:pt x="191262" y="224028"/>
                </a:lnTo>
                <a:lnTo>
                  <a:pt x="194310" y="220980"/>
                </a:lnTo>
                <a:lnTo>
                  <a:pt x="198120" y="218694"/>
                </a:lnTo>
                <a:lnTo>
                  <a:pt x="201930" y="217170"/>
                </a:lnTo>
                <a:lnTo>
                  <a:pt x="214122" y="217170"/>
                </a:lnTo>
                <a:lnTo>
                  <a:pt x="218694" y="218694"/>
                </a:lnTo>
                <a:lnTo>
                  <a:pt x="222504" y="221742"/>
                </a:lnTo>
                <a:lnTo>
                  <a:pt x="225552" y="225552"/>
                </a:lnTo>
                <a:lnTo>
                  <a:pt x="227838" y="230124"/>
                </a:lnTo>
                <a:lnTo>
                  <a:pt x="227838" y="241554"/>
                </a:lnTo>
                <a:lnTo>
                  <a:pt x="226314" y="246126"/>
                </a:lnTo>
                <a:lnTo>
                  <a:pt x="223266" y="249936"/>
                </a:lnTo>
                <a:lnTo>
                  <a:pt x="220980" y="253746"/>
                </a:lnTo>
                <a:lnTo>
                  <a:pt x="217170" y="257556"/>
                </a:lnTo>
                <a:lnTo>
                  <a:pt x="206502" y="262128"/>
                </a:lnTo>
                <a:lnTo>
                  <a:pt x="200406" y="263652"/>
                </a:lnTo>
                <a:lnTo>
                  <a:pt x="192786" y="264414"/>
                </a:lnTo>
                <a:lnTo>
                  <a:pt x="192786" y="272034"/>
                </a:lnTo>
                <a:lnTo>
                  <a:pt x="209550" y="272034"/>
                </a:lnTo>
                <a:lnTo>
                  <a:pt x="217170" y="274320"/>
                </a:lnTo>
                <a:lnTo>
                  <a:pt x="222504" y="278130"/>
                </a:lnTo>
                <a:lnTo>
                  <a:pt x="227076" y="282702"/>
                </a:lnTo>
                <a:lnTo>
                  <a:pt x="230124" y="289560"/>
                </a:lnTo>
                <a:lnTo>
                  <a:pt x="230124" y="305562"/>
                </a:lnTo>
                <a:lnTo>
                  <a:pt x="227838" y="311658"/>
                </a:lnTo>
                <a:lnTo>
                  <a:pt x="224028" y="316230"/>
                </a:lnTo>
                <a:lnTo>
                  <a:pt x="220218" y="320040"/>
                </a:lnTo>
                <a:lnTo>
                  <a:pt x="214884" y="322326"/>
                </a:lnTo>
                <a:lnTo>
                  <a:pt x="201168" y="322326"/>
                </a:lnTo>
                <a:lnTo>
                  <a:pt x="196596" y="320802"/>
                </a:lnTo>
                <a:lnTo>
                  <a:pt x="193548" y="317754"/>
                </a:lnTo>
                <a:lnTo>
                  <a:pt x="190500" y="315468"/>
                </a:lnTo>
                <a:lnTo>
                  <a:pt x="187452" y="310896"/>
                </a:lnTo>
                <a:lnTo>
                  <a:pt x="185928" y="305562"/>
                </a:lnTo>
                <a:lnTo>
                  <a:pt x="175260" y="305562"/>
                </a:lnTo>
                <a:lnTo>
                  <a:pt x="175260" y="323088"/>
                </a:lnTo>
                <a:lnTo>
                  <a:pt x="179832" y="325374"/>
                </a:lnTo>
                <a:lnTo>
                  <a:pt x="185166" y="326898"/>
                </a:lnTo>
                <a:lnTo>
                  <a:pt x="190500" y="327660"/>
                </a:lnTo>
                <a:lnTo>
                  <a:pt x="196596" y="329184"/>
                </a:lnTo>
                <a:lnTo>
                  <a:pt x="201930" y="329946"/>
                </a:lnTo>
                <a:lnTo>
                  <a:pt x="215646" y="329946"/>
                </a:lnTo>
                <a:lnTo>
                  <a:pt x="222504" y="328422"/>
                </a:lnTo>
                <a:lnTo>
                  <a:pt x="234696" y="322326"/>
                </a:lnTo>
                <a:lnTo>
                  <a:pt x="239268" y="317754"/>
                </a:lnTo>
                <a:lnTo>
                  <a:pt x="242316" y="312420"/>
                </a:lnTo>
                <a:lnTo>
                  <a:pt x="245364" y="307848"/>
                </a:lnTo>
                <a:lnTo>
                  <a:pt x="246888" y="301752"/>
                </a:lnTo>
                <a:lnTo>
                  <a:pt x="246888" y="290322"/>
                </a:lnTo>
                <a:close/>
              </a:path>
              <a:path w="355600" h="955039">
                <a:moveTo>
                  <a:pt x="248412" y="493776"/>
                </a:moveTo>
                <a:lnTo>
                  <a:pt x="246888" y="488442"/>
                </a:lnTo>
                <a:lnTo>
                  <a:pt x="240792" y="477774"/>
                </a:lnTo>
                <a:lnTo>
                  <a:pt x="239268" y="476250"/>
                </a:lnTo>
                <a:lnTo>
                  <a:pt x="236982" y="473964"/>
                </a:lnTo>
                <a:lnTo>
                  <a:pt x="230314" y="470154"/>
                </a:lnTo>
                <a:lnTo>
                  <a:pt x="226314" y="467868"/>
                </a:lnTo>
                <a:lnTo>
                  <a:pt x="220218" y="467106"/>
                </a:lnTo>
                <a:lnTo>
                  <a:pt x="205740" y="467106"/>
                </a:lnTo>
                <a:lnTo>
                  <a:pt x="201930" y="467868"/>
                </a:lnTo>
                <a:lnTo>
                  <a:pt x="192786" y="470154"/>
                </a:lnTo>
                <a:lnTo>
                  <a:pt x="192786" y="432816"/>
                </a:lnTo>
                <a:lnTo>
                  <a:pt x="243078" y="432816"/>
                </a:lnTo>
                <a:lnTo>
                  <a:pt x="244602" y="412242"/>
                </a:lnTo>
                <a:lnTo>
                  <a:pt x="237744" y="412242"/>
                </a:lnTo>
                <a:lnTo>
                  <a:pt x="236220" y="415290"/>
                </a:lnTo>
                <a:lnTo>
                  <a:pt x="234696" y="416814"/>
                </a:lnTo>
                <a:lnTo>
                  <a:pt x="234696" y="417576"/>
                </a:lnTo>
                <a:lnTo>
                  <a:pt x="232410" y="417576"/>
                </a:lnTo>
                <a:lnTo>
                  <a:pt x="230886" y="418338"/>
                </a:lnTo>
                <a:lnTo>
                  <a:pt x="181356" y="418338"/>
                </a:lnTo>
                <a:lnTo>
                  <a:pt x="181356" y="474726"/>
                </a:lnTo>
                <a:lnTo>
                  <a:pt x="188214" y="479298"/>
                </a:lnTo>
                <a:lnTo>
                  <a:pt x="191262" y="477774"/>
                </a:lnTo>
                <a:lnTo>
                  <a:pt x="194310" y="477012"/>
                </a:lnTo>
                <a:lnTo>
                  <a:pt x="197358" y="477012"/>
                </a:lnTo>
                <a:lnTo>
                  <a:pt x="199644" y="476250"/>
                </a:lnTo>
                <a:lnTo>
                  <a:pt x="211836" y="476250"/>
                </a:lnTo>
                <a:lnTo>
                  <a:pt x="216408" y="477012"/>
                </a:lnTo>
                <a:lnTo>
                  <a:pt x="219456" y="478536"/>
                </a:lnTo>
                <a:lnTo>
                  <a:pt x="223266" y="480060"/>
                </a:lnTo>
                <a:lnTo>
                  <a:pt x="226314" y="483108"/>
                </a:lnTo>
                <a:lnTo>
                  <a:pt x="227838" y="487680"/>
                </a:lnTo>
                <a:lnTo>
                  <a:pt x="230124" y="491490"/>
                </a:lnTo>
                <a:lnTo>
                  <a:pt x="231648" y="496062"/>
                </a:lnTo>
                <a:lnTo>
                  <a:pt x="231648" y="511302"/>
                </a:lnTo>
                <a:lnTo>
                  <a:pt x="229362" y="518922"/>
                </a:lnTo>
                <a:lnTo>
                  <a:pt x="221742" y="528066"/>
                </a:lnTo>
                <a:lnTo>
                  <a:pt x="215646" y="530352"/>
                </a:lnTo>
                <a:lnTo>
                  <a:pt x="201930" y="530352"/>
                </a:lnTo>
                <a:lnTo>
                  <a:pt x="198120" y="528828"/>
                </a:lnTo>
                <a:lnTo>
                  <a:pt x="194310" y="525780"/>
                </a:lnTo>
                <a:lnTo>
                  <a:pt x="190500" y="523494"/>
                </a:lnTo>
                <a:lnTo>
                  <a:pt x="188214" y="518922"/>
                </a:lnTo>
                <a:lnTo>
                  <a:pt x="186690" y="513588"/>
                </a:lnTo>
                <a:lnTo>
                  <a:pt x="176022" y="513588"/>
                </a:lnTo>
                <a:lnTo>
                  <a:pt x="176022" y="531876"/>
                </a:lnTo>
                <a:lnTo>
                  <a:pt x="184010" y="534441"/>
                </a:lnTo>
                <a:lnTo>
                  <a:pt x="191922" y="536359"/>
                </a:lnTo>
                <a:lnTo>
                  <a:pt x="199694" y="537565"/>
                </a:lnTo>
                <a:lnTo>
                  <a:pt x="207264" y="537972"/>
                </a:lnTo>
                <a:lnTo>
                  <a:pt x="215646" y="537972"/>
                </a:lnTo>
                <a:lnTo>
                  <a:pt x="223266" y="536448"/>
                </a:lnTo>
                <a:lnTo>
                  <a:pt x="235458" y="530352"/>
                </a:lnTo>
                <a:lnTo>
                  <a:pt x="240030" y="526542"/>
                </a:lnTo>
                <a:lnTo>
                  <a:pt x="243078" y="520446"/>
                </a:lnTo>
                <a:lnTo>
                  <a:pt x="246126" y="515112"/>
                </a:lnTo>
                <a:lnTo>
                  <a:pt x="248412" y="508254"/>
                </a:lnTo>
                <a:lnTo>
                  <a:pt x="248412" y="493776"/>
                </a:lnTo>
                <a:close/>
              </a:path>
              <a:path w="355600" h="955039">
                <a:moveTo>
                  <a:pt x="249936" y="684276"/>
                </a:moveTo>
                <a:lnTo>
                  <a:pt x="240030" y="640080"/>
                </a:lnTo>
                <a:lnTo>
                  <a:pt x="233172" y="632421"/>
                </a:lnTo>
                <a:lnTo>
                  <a:pt x="233172" y="688086"/>
                </a:lnTo>
                <a:lnTo>
                  <a:pt x="232816" y="698728"/>
                </a:lnTo>
                <a:lnTo>
                  <a:pt x="219456" y="739140"/>
                </a:lnTo>
                <a:lnTo>
                  <a:pt x="204978" y="739140"/>
                </a:lnTo>
                <a:lnTo>
                  <a:pt x="191541" y="697572"/>
                </a:lnTo>
                <a:lnTo>
                  <a:pt x="191262" y="669036"/>
                </a:lnTo>
                <a:lnTo>
                  <a:pt x="193548" y="650748"/>
                </a:lnTo>
                <a:lnTo>
                  <a:pt x="195072" y="646938"/>
                </a:lnTo>
                <a:lnTo>
                  <a:pt x="197358" y="642366"/>
                </a:lnTo>
                <a:lnTo>
                  <a:pt x="198882" y="638556"/>
                </a:lnTo>
                <a:lnTo>
                  <a:pt x="201930" y="636270"/>
                </a:lnTo>
                <a:lnTo>
                  <a:pt x="204216" y="633984"/>
                </a:lnTo>
                <a:lnTo>
                  <a:pt x="208026" y="633222"/>
                </a:lnTo>
                <a:lnTo>
                  <a:pt x="216408" y="633222"/>
                </a:lnTo>
                <a:lnTo>
                  <a:pt x="220218" y="634746"/>
                </a:lnTo>
                <a:lnTo>
                  <a:pt x="223266" y="638556"/>
                </a:lnTo>
                <a:lnTo>
                  <a:pt x="226314" y="641604"/>
                </a:lnTo>
                <a:lnTo>
                  <a:pt x="233172" y="688086"/>
                </a:lnTo>
                <a:lnTo>
                  <a:pt x="233172" y="632421"/>
                </a:lnTo>
                <a:lnTo>
                  <a:pt x="228600" y="629132"/>
                </a:lnTo>
                <a:lnTo>
                  <a:pt x="221170" y="626478"/>
                </a:lnTo>
                <a:lnTo>
                  <a:pt x="212598" y="625602"/>
                </a:lnTo>
                <a:lnTo>
                  <a:pt x="206502" y="625602"/>
                </a:lnTo>
                <a:lnTo>
                  <a:pt x="176784" y="659130"/>
                </a:lnTo>
                <a:lnTo>
                  <a:pt x="174548" y="688086"/>
                </a:lnTo>
                <a:lnTo>
                  <a:pt x="175056" y="700874"/>
                </a:lnTo>
                <a:lnTo>
                  <a:pt x="188137" y="738085"/>
                </a:lnTo>
                <a:lnTo>
                  <a:pt x="211074" y="746760"/>
                </a:lnTo>
                <a:lnTo>
                  <a:pt x="219773" y="745769"/>
                </a:lnTo>
                <a:lnTo>
                  <a:pt x="227545" y="742759"/>
                </a:lnTo>
                <a:lnTo>
                  <a:pt x="232448" y="739140"/>
                </a:lnTo>
                <a:lnTo>
                  <a:pt x="234315" y="737768"/>
                </a:lnTo>
                <a:lnTo>
                  <a:pt x="240030" y="730758"/>
                </a:lnTo>
                <a:lnTo>
                  <a:pt x="244144" y="721893"/>
                </a:lnTo>
                <a:lnTo>
                  <a:pt x="247269" y="711238"/>
                </a:lnTo>
                <a:lnTo>
                  <a:pt x="249237" y="698728"/>
                </a:lnTo>
                <a:lnTo>
                  <a:pt x="249936" y="684276"/>
                </a:lnTo>
                <a:close/>
              </a:path>
              <a:path w="355600" h="955039">
                <a:moveTo>
                  <a:pt x="256794" y="93726"/>
                </a:moveTo>
                <a:lnTo>
                  <a:pt x="249174" y="93726"/>
                </a:lnTo>
                <a:lnTo>
                  <a:pt x="247650" y="96012"/>
                </a:lnTo>
                <a:lnTo>
                  <a:pt x="246938" y="98145"/>
                </a:lnTo>
                <a:lnTo>
                  <a:pt x="246888" y="99822"/>
                </a:lnTo>
                <a:lnTo>
                  <a:pt x="246126" y="100584"/>
                </a:lnTo>
                <a:lnTo>
                  <a:pt x="245364" y="102108"/>
                </a:lnTo>
                <a:lnTo>
                  <a:pt x="243840" y="102870"/>
                </a:lnTo>
                <a:lnTo>
                  <a:pt x="243078" y="103632"/>
                </a:lnTo>
                <a:lnTo>
                  <a:pt x="241554" y="104394"/>
                </a:lnTo>
                <a:lnTo>
                  <a:pt x="238506" y="104394"/>
                </a:lnTo>
                <a:lnTo>
                  <a:pt x="236220" y="105156"/>
                </a:lnTo>
                <a:lnTo>
                  <a:pt x="201168" y="105156"/>
                </a:lnTo>
                <a:lnTo>
                  <a:pt x="205600" y="98145"/>
                </a:lnTo>
                <a:lnTo>
                  <a:pt x="210972" y="90779"/>
                </a:lnTo>
                <a:lnTo>
                  <a:pt x="217347" y="82981"/>
                </a:lnTo>
                <a:lnTo>
                  <a:pt x="224790" y="74676"/>
                </a:lnTo>
                <a:lnTo>
                  <a:pt x="236220" y="63246"/>
                </a:lnTo>
                <a:lnTo>
                  <a:pt x="238506" y="60198"/>
                </a:lnTo>
                <a:lnTo>
                  <a:pt x="241554" y="57150"/>
                </a:lnTo>
                <a:lnTo>
                  <a:pt x="246126" y="51054"/>
                </a:lnTo>
                <a:lnTo>
                  <a:pt x="248412" y="48768"/>
                </a:lnTo>
                <a:lnTo>
                  <a:pt x="249936" y="45720"/>
                </a:lnTo>
                <a:lnTo>
                  <a:pt x="251460" y="43434"/>
                </a:lnTo>
                <a:lnTo>
                  <a:pt x="252222" y="41148"/>
                </a:lnTo>
                <a:lnTo>
                  <a:pt x="253746" y="38100"/>
                </a:lnTo>
                <a:lnTo>
                  <a:pt x="253746" y="35814"/>
                </a:lnTo>
                <a:lnTo>
                  <a:pt x="254508" y="33528"/>
                </a:lnTo>
                <a:lnTo>
                  <a:pt x="255270" y="30480"/>
                </a:lnTo>
                <a:lnTo>
                  <a:pt x="255270" y="18288"/>
                </a:lnTo>
                <a:lnTo>
                  <a:pt x="252222" y="11430"/>
                </a:lnTo>
                <a:lnTo>
                  <a:pt x="248666" y="8382"/>
                </a:lnTo>
                <a:lnTo>
                  <a:pt x="241554" y="2286"/>
                </a:lnTo>
                <a:lnTo>
                  <a:pt x="233172" y="0"/>
                </a:lnTo>
                <a:lnTo>
                  <a:pt x="217170" y="0"/>
                </a:lnTo>
                <a:lnTo>
                  <a:pt x="211836" y="762"/>
                </a:lnTo>
                <a:lnTo>
                  <a:pt x="199644" y="3810"/>
                </a:lnTo>
                <a:lnTo>
                  <a:pt x="193548" y="6096"/>
                </a:lnTo>
                <a:lnTo>
                  <a:pt x="186690" y="9144"/>
                </a:lnTo>
                <a:lnTo>
                  <a:pt x="186690" y="26670"/>
                </a:lnTo>
                <a:lnTo>
                  <a:pt x="197358" y="26670"/>
                </a:lnTo>
                <a:lnTo>
                  <a:pt x="200469" y="18669"/>
                </a:lnTo>
                <a:lnTo>
                  <a:pt x="205168" y="12954"/>
                </a:lnTo>
                <a:lnTo>
                  <a:pt x="211277" y="9525"/>
                </a:lnTo>
                <a:lnTo>
                  <a:pt x="218694" y="8382"/>
                </a:lnTo>
                <a:lnTo>
                  <a:pt x="223266" y="8382"/>
                </a:lnTo>
                <a:lnTo>
                  <a:pt x="238506" y="25908"/>
                </a:lnTo>
                <a:lnTo>
                  <a:pt x="238506" y="32766"/>
                </a:lnTo>
                <a:lnTo>
                  <a:pt x="237744" y="35052"/>
                </a:lnTo>
                <a:lnTo>
                  <a:pt x="236982" y="38100"/>
                </a:lnTo>
                <a:lnTo>
                  <a:pt x="236220" y="40386"/>
                </a:lnTo>
                <a:lnTo>
                  <a:pt x="235458" y="43434"/>
                </a:lnTo>
                <a:lnTo>
                  <a:pt x="232410" y="49530"/>
                </a:lnTo>
                <a:lnTo>
                  <a:pt x="223266" y="60960"/>
                </a:lnTo>
                <a:lnTo>
                  <a:pt x="218694" y="66294"/>
                </a:lnTo>
                <a:lnTo>
                  <a:pt x="211836" y="73914"/>
                </a:lnTo>
                <a:lnTo>
                  <a:pt x="206413" y="80048"/>
                </a:lnTo>
                <a:lnTo>
                  <a:pt x="201637" y="85826"/>
                </a:lnTo>
                <a:lnTo>
                  <a:pt x="197573" y="91173"/>
                </a:lnTo>
                <a:lnTo>
                  <a:pt x="194310" y="96012"/>
                </a:lnTo>
                <a:lnTo>
                  <a:pt x="189738" y="102108"/>
                </a:lnTo>
                <a:lnTo>
                  <a:pt x="186690" y="108204"/>
                </a:lnTo>
                <a:lnTo>
                  <a:pt x="184404" y="114300"/>
                </a:lnTo>
                <a:lnTo>
                  <a:pt x="184404" y="119634"/>
                </a:lnTo>
                <a:lnTo>
                  <a:pt x="255270" y="119634"/>
                </a:lnTo>
                <a:lnTo>
                  <a:pt x="256120" y="105156"/>
                </a:lnTo>
                <a:lnTo>
                  <a:pt x="256794" y="93726"/>
                </a:lnTo>
                <a:close/>
              </a:path>
              <a:path w="355600" h="955039">
                <a:moveTo>
                  <a:pt x="339090" y="892302"/>
                </a:moveTo>
                <a:lnTo>
                  <a:pt x="329184" y="848106"/>
                </a:lnTo>
                <a:lnTo>
                  <a:pt x="322326" y="840447"/>
                </a:lnTo>
                <a:lnTo>
                  <a:pt x="322326" y="896112"/>
                </a:lnTo>
                <a:lnTo>
                  <a:pt x="321970" y="906754"/>
                </a:lnTo>
                <a:lnTo>
                  <a:pt x="308610" y="947166"/>
                </a:lnTo>
                <a:lnTo>
                  <a:pt x="294132" y="947166"/>
                </a:lnTo>
                <a:lnTo>
                  <a:pt x="280695" y="905598"/>
                </a:lnTo>
                <a:lnTo>
                  <a:pt x="280416" y="877062"/>
                </a:lnTo>
                <a:lnTo>
                  <a:pt x="282702" y="858774"/>
                </a:lnTo>
                <a:lnTo>
                  <a:pt x="284226" y="854964"/>
                </a:lnTo>
                <a:lnTo>
                  <a:pt x="286512" y="850392"/>
                </a:lnTo>
                <a:lnTo>
                  <a:pt x="288036" y="846582"/>
                </a:lnTo>
                <a:lnTo>
                  <a:pt x="291084" y="844296"/>
                </a:lnTo>
                <a:lnTo>
                  <a:pt x="293370" y="842010"/>
                </a:lnTo>
                <a:lnTo>
                  <a:pt x="297180" y="841248"/>
                </a:lnTo>
                <a:lnTo>
                  <a:pt x="305562" y="841248"/>
                </a:lnTo>
                <a:lnTo>
                  <a:pt x="309372" y="842772"/>
                </a:lnTo>
                <a:lnTo>
                  <a:pt x="312420" y="846582"/>
                </a:lnTo>
                <a:lnTo>
                  <a:pt x="315468" y="849630"/>
                </a:lnTo>
                <a:lnTo>
                  <a:pt x="322326" y="896112"/>
                </a:lnTo>
                <a:lnTo>
                  <a:pt x="322326" y="840447"/>
                </a:lnTo>
                <a:lnTo>
                  <a:pt x="317754" y="837158"/>
                </a:lnTo>
                <a:lnTo>
                  <a:pt x="310324" y="834504"/>
                </a:lnTo>
                <a:lnTo>
                  <a:pt x="301752" y="833628"/>
                </a:lnTo>
                <a:lnTo>
                  <a:pt x="295656" y="833628"/>
                </a:lnTo>
                <a:lnTo>
                  <a:pt x="265938" y="867156"/>
                </a:lnTo>
                <a:lnTo>
                  <a:pt x="263702" y="896112"/>
                </a:lnTo>
                <a:lnTo>
                  <a:pt x="264210" y="908900"/>
                </a:lnTo>
                <a:lnTo>
                  <a:pt x="277291" y="946111"/>
                </a:lnTo>
                <a:lnTo>
                  <a:pt x="300228" y="954786"/>
                </a:lnTo>
                <a:lnTo>
                  <a:pt x="308927" y="953795"/>
                </a:lnTo>
                <a:lnTo>
                  <a:pt x="316699" y="950785"/>
                </a:lnTo>
                <a:lnTo>
                  <a:pt x="321602" y="947166"/>
                </a:lnTo>
                <a:lnTo>
                  <a:pt x="323469" y="945794"/>
                </a:lnTo>
                <a:lnTo>
                  <a:pt x="329184" y="938784"/>
                </a:lnTo>
                <a:lnTo>
                  <a:pt x="333298" y="929919"/>
                </a:lnTo>
                <a:lnTo>
                  <a:pt x="336423" y="919264"/>
                </a:lnTo>
                <a:lnTo>
                  <a:pt x="338391" y="906754"/>
                </a:lnTo>
                <a:lnTo>
                  <a:pt x="339090" y="892302"/>
                </a:lnTo>
                <a:close/>
              </a:path>
              <a:path w="355600" h="955039">
                <a:moveTo>
                  <a:pt x="345948" y="530352"/>
                </a:moveTo>
                <a:lnTo>
                  <a:pt x="341376" y="529590"/>
                </a:lnTo>
                <a:lnTo>
                  <a:pt x="334518" y="529590"/>
                </a:lnTo>
                <a:lnTo>
                  <a:pt x="332232" y="528828"/>
                </a:lnTo>
                <a:lnTo>
                  <a:pt x="329946" y="528828"/>
                </a:lnTo>
                <a:lnTo>
                  <a:pt x="327660" y="528066"/>
                </a:lnTo>
                <a:lnTo>
                  <a:pt x="324612" y="526542"/>
                </a:lnTo>
                <a:lnTo>
                  <a:pt x="323850" y="525780"/>
                </a:lnTo>
                <a:lnTo>
                  <a:pt x="321564" y="521208"/>
                </a:lnTo>
                <a:lnTo>
                  <a:pt x="321564" y="436626"/>
                </a:lnTo>
                <a:lnTo>
                  <a:pt x="321564" y="416814"/>
                </a:lnTo>
                <a:lnTo>
                  <a:pt x="316992" y="416814"/>
                </a:lnTo>
                <a:lnTo>
                  <a:pt x="276606" y="440436"/>
                </a:lnTo>
                <a:lnTo>
                  <a:pt x="279654" y="447294"/>
                </a:lnTo>
                <a:lnTo>
                  <a:pt x="284988" y="443484"/>
                </a:lnTo>
                <a:lnTo>
                  <a:pt x="289560" y="441198"/>
                </a:lnTo>
                <a:lnTo>
                  <a:pt x="292608" y="438912"/>
                </a:lnTo>
                <a:lnTo>
                  <a:pt x="295656" y="437388"/>
                </a:lnTo>
                <a:lnTo>
                  <a:pt x="298704" y="436626"/>
                </a:lnTo>
                <a:lnTo>
                  <a:pt x="303276" y="436626"/>
                </a:lnTo>
                <a:lnTo>
                  <a:pt x="304038" y="438150"/>
                </a:lnTo>
                <a:lnTo>
                  <a:pt x="304800" y="438912"/>
                </a:lnTo>
                <a:lnTo>
                  <a:pt x="305562" y="440436"/>
                </a:lnTo>
                <a:lnTo>
                  <a:pt x="305562" y="517398"/>
                </a:lnTo>
                <a:lnTo>
                  <a:pt x="291846" y="529590"/>
                </a:lnTo>
                <a:lnTo>
                  <a:pt x="287274" y="529590"/>
                </a:lnTo>
                <a:lnTo>
                  <a:pt x="281178" y="530352"/>
                </a:lnTo>
                <a:lnTo>
                  <a:pt x="281178" y="536448"/>
                </a:lnTo>
                <a:lnTo>
                  <a:pt x="345948" y="536448"/>
                </a:lnTo>
                <a:lnTo>
                  <a:pt x="345948" y="530352"/>
                </a:lnTo>
                <a:close/>
              </a:path>
              <a:path w="355600" h="955039">
                <a:moveTo>
                  <a:pt x="346710" y="702564"/>
                </a:moveTo>
                <a:lnTo>
                  <a:pt x="345186" y="697230"/>
                </a:lnTo>
                <a:lnTo>
                  <a:pt x="339090" y="686562"/>
                </a:lnTo>
                <a:lnTo>
                  <a:pt x="337566" y="685038"/>
                </a:lnTo>
                <a:lnTo>
                  <a:pt x="335280" y="682752"/>
                </a:lnTo>
                <a:lnTo>
                  <a:pt x="328599" y="678942"/>
                </a:lnTo>
                <a:lnTo>
                  <a:pt x="324612" y="676656"/>
                </a:lnTo>
                <a:lnTo>
                  <a:pt x="318516" y="675894"/>
                </a:lnTo>
                <a:lnTo>
                  <a:pt x="304038" y="675894"/>
                </a:lnTo>
                <a:lnTo>
                  <a:pt x="300228" y="676656"/>
                </a:lnTo>
                <a:lnTo>
                  <a:pt x="291084" y="678942"/>
                </a:lnTo>
                <a:lnTo>
                  <a:pt x="291084" y="641604"/>
                </a:lnTo>
                <a:lnTo>
                  <a:pt x="341376" y="641604"/>
                </a:lnTo>
                <a:lnTo>
                  <a:pt x="342900" y="621030"/>
                </a:lnTo>
                <a:lnTo>
                  <a:pt x="336042" y="621030"/>
                </a:lnTo>
                <a:lnTo>
                  <a:pt x="334518" y="624078"/>
                </a:lnTo>
                <a:lnTo>
                  <a:pt x="332994" y="625602"/>
                </a:lnTo>
                <a:lnTo>
                  <a:pt x="332994" y="626364"/>
                </a:lnTo>
                <a:lnTo>
                  <a:pt x="330708" y="626364"/>
                </a:lnTo>
                <a:lnTo>
                  <a:pt x="329184" y="627126"/>
                </a:lnTo>
                <a:lnTo>
                  <a:pt x="279654" y="627126"/>
                </a:lnTo>
                <a:lnTo>
                  <a:pt x="279654" y="683514"/>
                </a:lnTo>
                <a:lnTo>
                  <a:pt x="286512" y="688086"/>
                </a:lnTo>
                <a:lnTo>
                  <a:pt x="289560" y="686562"/>
                </a:lnTo>
                <a:lnTo>
                  <a:pt x="292608" y="685800"/>
                </a:lnTo>
                <a:lnTo>
                  <a:pt x="295656" y="685800"/>
                </a:lnTo>
                <a:lnTo>
                  <a:pt x="297942" y="685038"/>
                </a:lnTo>
                <a:lnTo>
                  <a:pt x="310134" y="685038"/>
                </a:lnTo>
                <a:lnTo>
                  <a:pt x="314706" y="685800"/>
                </a:lnTo>
                <a:lnTo>
                  <a:pt x="317754" y="687324"/>
                </a:lnTo>
                <a:lnTo>
                  <a:pt x="321564" y="688848"/>
                </a:lnTo>
                <a:lnTo>
                  <a:pt x="324612" y="691896"/>
                </a:lnTo>
                <a:lnTo>
                  <a:pt x="326136" y="696468"/>
                </a:lnTo>
                <a:lnTo>
                  <a:pt x="328422" y="700278"/>
                </a:lnTo>
                <a:lnTo>
                  <a:pt x="329946" y="704850"/>
                </a:lnTo>
                <a:lnTo>
                  <a:pt x="329946" y="720090"/>
                </a:lnTo>
                <a:lnTo>
                  <a:pt x="327660" y="727710"/>
                </a:lnTo>
                <a:lnTo>
                  <a:pt x="320040" y="736854"/>
                </a:lnTo>
                <a:lnTo>
                  <a:pt x="313944" y="739140"/>
                </a:lnTo>
                <a:lnTo>
                  <a:pt x="300228" y="739140"/>
                </a:lnTo>
                <a:lnTo>
                  <a:pt x="296418" y="737616"/>
                </a:lnTo>
                <a:lnTo>
                  <a:pt x="292608" y="734568"/>
                </a:lnTo>
                <a:lnTo>
                  <a:pt x="288798" y="732282"/>
                </a:lnTo>
                <a:lnTo>
                  <a:pt x="286512" y="727710"/>
                </a:lnTo>
                <a:lnTo>
                  <a:pt x="284988" y="722376"/>
                </a:lnTo>
                <a:lnTo>
                  <a:pt x="274320" y="722376"/>
                </a:lnTo>
                <a:lnTo>
                  <a:pt x="274320" y="740664"/>
                </a:lnTo>
                <a:lnTo>
                  <a:pt x="282308" y="743229"/>
                </a:lnTo>
                <a:lnTo>
                  <a:pt x="290220" y="745147"/>
                </a:lnTo>
                <a:lnTo>
                  <a:pt x="297992" y="746353"/>
                </a:lnTo>
                <a:lnTo>
                  <a:pt x="305562" y="746760"/>
                </a:lnTo>
                <a:lnTo>
                  <a:pt x="313944" y="746760"/>
                </a:lnTo>
                <a:lnTo>
                  <a:pt x="321564" y="745236"/>
                </a:lnTo>
                <a:lnTo>
                  <a:pt x="333756" y="739140"/>
                </a:lnTo>
                <a:lnTo>
                  <a:pt x="338328" y="735330"/>
                </a:lnTo>
                <a:lnTo>
                  <a:pt x="341376" y="729234"/>
                </a:lnTo>
                <a:lnTo>
                  <a:pt x="344424" y="723900"/>
                </a:lnTo>
                <a:lnTo>
                  <a:pt x="346710" y="717042"/>
                </a:lnTo>
                <a:lnTo>
                  <a:pt x="346710" y="702564"/>
                </a:lnTo>
                <a:close/>
              </a:path>
              <a:path w="355600" h="955039">
                <a:moveTo>
                  <a:pt x="350520" y="210312"/>
                </a:moveTo>
                <a:lnTo>
                  <a:pt x="275844" y="210312"/>
                </a:lnTo>
                <a:lnTo>
                  <a:pt x="274320" y="238506"/>
                </a:lnTo>
                <a:lnTo>
                  <a:pt x="281940" y="238506"/>
                </a:lnTo>
                <a:lnTo>
                  <a:pt x="282702" y="233934"/>
                </a:lnTo>
                <a:lnTo>
                  <a:pt x="283464" y="231648"/>
                </a:lnTo>
                <a:lnTo>
                  <a:pt x="284988" y="228600"/>
                </a:lnTo>
                <a:lnTo>
                  <a:pt x="287274" y="226314"/>
                </a:lnTo>
                <a:lnTo>
                  <a:pt x="290322" y="224790"/>
                </a:lnTo>
                <a:lnTo>
                  <a:pt x="333756" y="224790"/>
                </a:lnTo>
                <a:lnTo>
                  <a:pt x="333756" y="225552"/>
                </a:lnTo>
                <a:lnTo>
                  <a:pt x="287274" y="324612"/>
                </a:lnTo>
                <a:lnTo>
                  <a:pt x="287274" y="329184"/>
                </a:lnTo>
                <a:lnTo>
                  <a:pt x="300228" y="329184"/>
                </a:lnTo>
                <a:lnTo>
                  <a:pt x="345846" y="224790"/>
                </a:lnTo>
                <a:lnTo>
                  <a:pt x="350520" y="214122"/>
                </a:lnTo>
                <a:lnTo>
                  <a:pt x="350520" y="210312"/>
                </a:lnTo>
                <a:close/>
              </a:path>
              <a:path w="355600" h="955039">
                <a:moveTo>
                  <a:pt x="355092" y="81534"/>
                </a:moveTo>
                <a:lnTo>
                  <a:pt x="354330" y="77724"/>
                </a:lnTo>
                <a:lnTo>
                  <a:pt x="352806" y="74676"/>
                </a:lnTo>
                <a:lnTo>
                  <a:pt x="351282" y="70866"/>
                </a:lnTo>
                <a:lnTo>
                  <a:pt x="348996" y="68580"/>
                </a:lnTo>
                <a:lnTo>
                  <a:pt x="346710" y="65532"/>
                </a:lnTo>
                <a:lnTo>
                  <a:pt x="343662" y="63246"/>
                </a:lnTo>
                <a:lnTo>
                  <a:pt x="340614" y="61722"/>
                </a:lnTo>
                <a:lnTo>
                  <a:pt x="337566" y="59436"/>
                </a:lnTo>
                <a:lnTo>
                  <a:pt x="334518" y="57912"/>
                </a:lnTo>
                <a:lnTo>
                  <a:pt x="331470" y="57150"/>
                </a:lnTo>
                <a:lnTo>
                  <a:pt x="327660" y="56388"/>
                </a:lnTo>
                <a:lnTo>
                  <a:pt x="327660" y="55626"/>
                </a:lnTo>
                <a:lnTo>
                  <a:pt x="332994" y="53340"/>
                </a:lnTo>
                <a:lnTo>
                  <a:pt x="337566" y="50292"/>
                </a:lnTo>
                <a:lnTo>
                  <a:pt x="341376" y="47244"/>
                </a:lnTo>
                <a:lnTo>
                  <a:pt x="345186" y="44958"/>
                </a:lnTo>
                <a:lnTo>
                  <a:pt x="347472" y="41910"/>
                </a:lnTo>
                <a:lnTo>
                  <a:pt x="349758" y="38100"/>
                </a:lnTo>
                <a:lnTo>
                  <a:pt x="351282" y="34290"/>
                </a:lnTo>
                <a:lnTo>
                  <a:pt x="352806" y="29718"/>
                </a:lnTo>
                <a:lnTo>
                  <a:pt x="352806" y="19812"/>
                </a:lnTo>
                <a:lnTo>
                  <a:pt x="351282" y="15240"/>
                </a:lnTo>
                <a:lnTo>
                  <a:pt x="348234" y="11430"/>
                </a:lnTo>
                <a:lnTo>
                  <a:pt x="346405" y="8382"/>
                </a:lnTo>
                <a:lnTo>
                  <a:pt x="345948" y="7620"/>
                </a:lnTo>
                <a:lnTo>
                  <a:pt x="342138" y="4572"/>
                </a:lnTo>
                <a:lnTo>
                  <a:pt x="337566" y="3048"/>
                </a:lnTo>
                <a:lnTo>
                  <a:pt x="332232" y="762"/>
                </a:lnTo>
                <a:lnTo>
                  <a:pt x="326898" y="0"/>
                </a:lnTo>
                <a:lnTo>
                  <a:pt x="314706" y="0"/>
                </a:lnTo>
                <a:lnTo>
                  <a:pt x="309372" y="762"/>
                </a:lnTo>
                <a:lnTo>
                  <a:pt x="297180" y="3810"/>
                </a:lnTo>
                <a:lnTo>
                  <a:pt x="291084" y="6096"/>
                </a:lnTo>
                <a:lnTo>
                  <a:pt x="284988" y="9144"/>
                </a:lnTo>
                <a:lnTo>
                  <a:pt x="284988" y="25908"/>
                </a:lnTo>
                <a:lnTo>
                  <a:pt x="295656" y="25908"/>
                </a:lnTo>
                <a:lnTo>
                  <a:pt x="297180" y="19812"/>
                </a:lnTo>
                <a:lnTo>
                  <a:pt x="299466" y="15240"/>
                </a:lnTo>
                <a:lnTo>
                  <a:pt x="302514" y="12192"/>
                </a:lnTo>
                <a:lnTo>
                  <a:pt x="306324" y="9906"/>
                </a:lnTo>
                <a:lnTo>
                  <a:pt x="310134" y="8382"/>
                </a:lnTo>
                <a:lnTo>
                  <a:pt x="322326" y="8382"/>
                </a:lnTo>
                <a:lnTo>
                  <a:pt x="326898" y="9906"/>
                </a:lnTo>
                <a:lnTo>
                  <a:pt x="330708" y="12954"/>
                </a:lnTo>
                <a:lnTo>
                  <a:pt x="333756" y="16764"/>
                </a:lnTo>
                <a:lnTo>
                  <a:pt x="336042" y="21336"/>
                </a:lnTo>
                <a:lnTo>
                  <a:pt x="336042" y="32766"/>
                </a:lnTo>
                <a:lnTo>
                  <a:pt x="334518" y="37338"/>
                </a:lnTo>
                <a:lnTo>
                  <a:pt x="331470" y="41148"/>
                </a:lnTo>
                <a:lnTo>
                  <a:pt x="329184" y="44958"/>
                </a:lnTo>
                <a:lnTo>
                  <a:pt x="325374" y="48768"/>
                </a:lnTo>
                <a:lnTo>
                  <a:pt x="314706" y="53340"/>
                </a:lnTo>
                <a:lnTo>
                  <a:pt x="308610" y="54864"/>
                </a:lnTo>
                <a:lnTo>
                  <a:pt x="300990" y="55626"/>
                </a:lnTo>
                <a:lnTo>
                  <a:pt x="300990" y="63246"/>
                </a:lnTo>
                <a:lnTo>
                  <a:pt x="317754" y="63246"/>
                </a:lnTo>
                <a:lnTo>
                  <a:pt x="325374" y="65532"/>
                </a:lnTo>
                <a:lnTo>
                  <a:pt x="330708" y="69342"/>
                </a:lnTo>
                <a:lnTo>
                  <a:pt x="335280" y="73914"/>
                </a:lnTo>
                <a:lnTo>
                  <a:pt x="338328" y="80772"/>
                </a:lnTo>
                <a:lnTo>
                  <a:pt x="338328" y="96774"/>
                </a:lnTo>
                <a:lnTo>
                  <a:pt x="336042" y="102870"/>
                </a:lnTo>
                <a:lnTo>
                  <a:pt x="332232" y="107442"/>
                </a:lnTo>
                <a:lnTo>
                  <a:pt x="328422" y="111252"/>
                </a:lnTo>
                <a:lnTo>
                  <a:pt x="323088" y="113538"/>
                </a:lnTo>
                <a:lnTo>
                  <a:pt x="309372" y="113538"/>
                </a:lnTo>
                <a:lnTo>
                  <a:pt x="304800" y="112014"/>
                </a:lnTo>
                <a:lnTo>
                  <a:pt x="301752" y="108966"/>
                </a:lnTo>
                <a:lnTo>
                  <a:pt x="298704" y="106680"/>
                </a:lnTo>
                <a:lnTo>
                  <a:pt x="295656" y="102108"/>
                </a:lnTo>
                <a:lnTo>
                  <a:pt x="294132" y="96774"/>
                </a:lnTo>
                <a:lnTo>
                  <a:pt x="283464" y="96774"/>
                </a:lnTo>
                <a:lnTo>
                  <a:pt x="283464" y="114300"/>
                </a:lnTo>
                <a:lnTo>
                  <a:pt x="288036" y="116586"/>
                </a:lnTo>
                <a:lnTo>
                  <a:pt x="293370" y="118110"/>
                </a:lnTo>
                <a:lnTo>
                  <a:pt x="298704" y="118872"/>
                </a:lnTo>
                <a:lnTo>
                  <a:pt x="304800" y="120396"/>
                </a:lnTo>
                <a:lnTo>
                  <a:pt x="310134" y="121158"/>
                </a:lnTo>
                <a:lnTo>
                  <a:pt x="323850" y="121158"/>
                </a:lnTo>
                <a:lnTo>
                  <a:pt x="330708" y="119634"/>
                </a:lnTo>
                <a:lnTo>
                  <a:pt x="342900" y="113538"/>
                </a:lnTo>
                <a:lnTo>
                  <a:pt x="347472" y="108966"/>
                </a:lnTo>
                <a:lnTo>
                  <a:pt x="350520" y="103632"/>
                </a:lnTo>
                <a:lnTo>
                  <a:pt x="353568" y="99060"/>
                </a:lnTo>
                <a:lnTo>
                  <a:pt x="355092" y="92964"/>
                </a:lnTo>
                <a:lnTo>
                  <a:pt x="355092" y="81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3373" y="2152142"/>
            <a:ext cx="265430" cy="121285"/>
          </a:xfrm>
          <a:custGeom>
            <a:avLst/>
            <a:gdLst/>
            <a:ahLst/>
            <a:cxnLst/>
            <a:rect l="l" t="t" r="r" b="b"/>
            <a:pathLst>
              <a:path w="265429" h="121285">
                <a:moveTo>
                  <a:pt x="64770" y="112775"/>
                </a:moveTo>
                <a:lnTo>
                  <a:pt x="10667" y="112775"/>
                </a:lnTo>
                <a:lnTo>
                  <a:pt x="4572" y="113537"/>
                </a:lnTo>
                <a:lnTo>
                  <a:pt x="4572" y="119633"/>
                </a:lnTo>
                <a:lnTo>
                  <a:pt x="69341" y="119633"/>
                </a:lnTo>
                <a:lnTo>
                  <a:pt x="69341" y="113537"/>
                </a:lnTo>
                <a:lnTo>
                  <a:pt x="64770" y="112775"/>
                </a:lnTo>
                <a:close/>
              </a:path>
              <a:path w="265429" h="121285">
                <a:moveTo>
                  <a:pt x="44958" y="19811"/>
                </a:moveTo>
                <a:lnTo>
                  <a:pt x="26670" y="19811"/>
                </a:lnTo>
                <a:lnTo>
                  <a:pt x="27431" y="21335"/>
                </a:lnTo>
                <a:lnTo>
                  <a:pt x="28193" y="22098"/>
                </a:lnTo>
                <a:lnTo>
                  <a:pt x="28955" y="23622"/>
                </a:lnTo>
                <a:lnTo>
                  <a:pt x="28955" y="100583"/>
                </a:lnTo>
                <a:lnTo>
                  <a:pt x="28193" y="103631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3"/>
                </a:lnTo>
                <a:lnTo>
                  <a:pt x="53339" y="112013"/>
                </a:lnTo>
                <a:lnTo>
                  <a:pt x="51053" y="111251"/>
                </a:lnTo>
                <a:lnTo>
                  <a:pt x="48005" y="109727"/>
                </a:lnTo>
                <a:lnTo>
                  <a:pt x="47243" y="108965"/>
                </a:lnTo>
                <a:lnTo>
                  <a:pt x="44958" y="104393"/>
                </a:lnTo>
                <a:lnTo>
                  <a:pt x="44958" y="19811"/>
                </a:lnTo>
                <a:close/>
              </a:path>
              <a:path w="265429" h="121285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1" y="26669"/>
                </a:lnTo>
                <a:lnTo>
                  <a:pt x="12953" y="24383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1"/>
                </a:lnTo>
                <a:lnTo>
                  <a:pt x="44958" y="19811"/>
                </a:lnTo>
                <a:lnTo>
                  <a:pt x="44958" y="0"/>
                </a:lnTo>
                <a:close/>
              </a:path>
              <a:path w="265429" h="121285">
                <a:moveTo>
                  <a:pt x="157734" y="0"/>
                </a:moveTo>
                <a:lnTo>
                  <a:pt x="149351" y="0"/>
                </a:lnTo>
                <a:lnTo>
                  <a:pt x="140970" y="2285"/>
                </a:lnTo>
                <a:lnTo>
                  <a:pt x="108489" y="27396"/>
                </a:lnTo>
                <a:lnTo>
                  <a:pt x="94773" y="66508"/>
                </a:lnTo>
                <a:lnTo>
                  <a:pt x="94566" y="75437"/>
                </a:lnTo>
                <a:lnTo>
                  <a:pt x="95059" y="85070"/>
                </a:lnTo>
                <a:lnTo>
                  <a:pt x="115442" y="117919"/>
                </a:lnTo>
                <a:lnTo>
                  <a:pt x="131825" y="121157"/>
                </a:lnTo>
                <a:lnTo>
                  <a:pt x="140970" y="121157"/>
                </a:lnTo>
                <a:lnTo>
                  <a:pt x="148589" y="118872"/>
                </a:lnTo>
                <a:lnTo>
                  <a:pt x="153924" y="115824"/>
                </a:lnTo>
                <a:lnTo>
                  <a:pt x="158496" y="113537"/>
                </a:lnTo>
                <a:lnTo>
                  <a:pt x="125729" y="113537"/>
                </a:lnTo>
                <a:lnTo>
                  <a:pt x="120396" y="110489"/>
                </a:lnTo>
                <a:lnTo>
                  <a:pt x="111251" y="79248"/>
                </a:lnTo>
                <a:lnTo>
                  <a:pt x="111251" y="69341"/>
                </a:lnTo>
                <a:lnTo>
                  <a:pt x="112013" y="68579"/>
                </a:lnTo>
                <a:lnTo>
                  <a:pt x="112013" y="67055"/>
                </a:lnTo>
                <a:lnTo>
                  <a:pt x="112775" y="66293"/>
                </a:lnTo>
                <a:lnTo>
                  <a:pt x="112775" y="65531"/>
                </a:lnTo>
                <a:lnTo>
                  <a:pt x="113537" y="64769"/>
                </a:lnTo>
                <a:lnTo>
                  <a:pt x="120396" y="60198"/>
                </a:lnTo>
                <a:lnTo>
                  <a:pt x="124967" y="58674"/>
                </a:lnTo>
                <a:lnTo>
                  <a:pt x="128015" y="57911"/>
                </a:lnTo>
                <a:lnTo>
                  <a:pt x="112775" y="57911"/>
                </a:lnTo>
                <a:lnTo>
                  <a:pt x="131063" y="18287"/>
                </a:lnTo>
                <a:lnTo>
                  <a:pt x="152400" y="9143"/>
                </a:lnTo>
                <a:lnTo>
                  <a:pt x="161543" y="9143"/>
                </a:lnTo>
                <a:lnTo>
                  <a:pt x="161543" y="4572"/>
                </a:lnTo>
                <a:lnTo>
                  <a:pt x="157734" y="0"/>
                </a:lnTo>
                <a:close/>
              </a:path>
              <a:path w="265429" h="121285">
                <a:moveTo>
                  <a:pt x="164896" y="57150"/>
                </a:moveTo>
                <a:lnTo>
                  <a:pt x="142493" y="57150"/>
                </a:lnTo>
                <a:lnTo>
                  <a:pt x="147065" y="59435"/>
                </a:lnTo>
                <a:lnTo>
                  <a:pt x="150875" y="64007"/>
                </a:lnTo>
                <a:lnTo>
                  <a:pt x="153924" y="68579"/>
                </a:lnTo>
                <a:lnTo>
                  <a:pt x="156210" y="75437"/>
                </a:lnTo>
                <a:lnTo>
                  <a:pt x="156210" y="88391"/>
                </a:lnTo>
                <a:lnTo>
                  <a:pt x="155448" y="92201"/>
                </a:lnTo>
                <a:lnTo>
                  <a:pt x="154686" y="95250"/>
                </a:lnTo>
                <a:lnTo>
                  <a:pt x="153924" y="99059"/>
                </a:lnTo>
                <a:lnTo>
                  <a:pt x="137160" y="113537"/>
                </a:lnTo>
                <a:lnTo>
                  <a:pt x="158496" y="113537"/>
                </a:lnTo>
                <a:lnTo>
                  <a:pt x="160020" y="112775"/>
                </a:lnTo>
                <a:lnTo>
                  <a:pt x="164591" y="108203"/>
                </a:lnTo>
                <a:lnTo>
                  <a:pt x="167639" y="102107"/>
                </a:lnTo>
                <a:lnTo>
                  <a:pt x="170687" y="96774"/>
                </a:lnTo>
                <a:lnTo>
                  <a:pt x="172212" y="89915"/>
                </a:lnTo>
                <a:lnTo>
                  <a:pt x="172212" y="75437"/>
                </a:lnTo>
                <a:lnTo>
                  <a:pt x="170687" y="69341"/>
                </a:lnTo>
                <a:lnTo>
                  <a:pt x="166115" y="58674"/>
                </a:lnTo>
                <a:lnTo>
                  <a:pt x="164896" y="57150"/>
                </a:lnTo>
                <a:close/>
              </a:path>
              <a:path w="265429" h="121285">
                <a:moveTo>
                  <a:pt x="148589" y="48005"/>
                </a:moveTo>
                <a:lnTo>
                  <a:pt x="136398" y="48005"/>
                </a:lnTo>
                <a:lnTo>
                  <a:pt x="131063" y="48767"/>
                </a:lnTo>
                <a:lnTo>
                  <a:pt x="121920" y="51815"/>
                </a:lnTo>
                <a:lnTo>
                  <a:pt x="117348" y="54101"/>
                </a:lnTo>
                <a:lnTo>
                  <a:pt x="112775" y="57911"/>
                </a:lnTo>
                <a:lnTo>
                  <a:pt x="128015" y="57911"/>
                </a:lnTo>
                <a:lnTo>
                  <a:pt x="130301" y="57150"/>
                </a:lnTo>
                <a:lnTo>
                  <a:pt x="164896" y="57150"/>
                </a:lnTo>
                <a:lnTo>
                  <a:pt x="163067" y="54863"/>
                </a:lnTo>
                <a:lnTo>
                  <a:pt x="153924" y="48767"/>
                </a:lnTo>
                <a:lnTo>
                  <a:pt x="148589" y="48005"/>
                </a:lnTo>
                <a:close/>
              </a:path>
              <a:path w="265429" h="121285">
                <a:moveTo>
                  <a:pt x="257048" y="8381"/>
                </a:moveTo>
                <a:lnTo>
                  <a:pt x="231648" y="8381"/>
                </a:lnTo>
                <a:lnTo>
                  <a:pt x="235458" y="9143"/>
                </a:lnTo>
                <a:lnTo>
                  <a:pt x="237743" y="10667"/>
                </a:lnTo>
                <a:lnTo>
                  <a:pt x="246887" y="25907"/>
                </a:lnTo>
                <a:lnTo>
                  <a:pt x="246887" y="32765"/>
                </a:lnTo>
                <a:lnTo>
                  <a:pt x="246125" y="35051"/>
                </a:lnTo>
                <a:lnTo>
                  <a:pt x="245363" y="38100"/>
                </a:lnTo>
                <a:lnTo>
                  <a:pt x="244601" y="40385"/>
                </a:lnTo>
                <a:lnTo>
                  <a:pt x="243839" y="43433"/>
                </a:lnTo>
                <a:lnTo>
                  <a:pt x="240791" y="49529"/>
                </a:lnTo>
                <a:lnTo>
                  <a:pt x="231648" y="60959"/>
                </a:lnTo>
                <a:lnTo>
                  <a:pt x="227075" y="66293"/>
                </a:lnTo>
                <a:lnTo>
                  <a:pt x="220217" y="73913"/>
                </a:lnTo>
                <a:lnTo>
                  <a:pt x="214800" y="80045"/>
                </a:lnTo>
                <a:lnTo>
                  <a:pt x="210026" y="85820"/>
                </a:lnTo>
                <a:lnTo>
                  <a:pt x="205966" y="91166"/>
                </a:lnTo>
                <a:lnTo>
                  <a:pt x="202691" y="96011"/>
                </a:lnTo>
                <a:lnTo>
                  <a:pt x="198120" y="102107"/>
                </a:lnTo>
                <a:lnTo>
                  <a:pt x="195072" y="108203"/>
                </a:lnTo>
                <a:lnTo>
                  <a:pt x="192786" y="114300"/>
                </a:lnTo>
                <a:lnTo>
                  <a:pt x="192786" y="119633"/>
                </a:lnTo>
                <a:lnTo>
                  <a:pt x="263651" y="119633"/>
                </a:lnTo>
                <a:lnTo>
                  <a:pt x="264503" y="105155"/>
                </a:lnTo>
                <a:lnTo>
                  <a:pt x="209550" y="105155"/>
                </a:lnTo>
                <a:lnTo>
                  <a:pt x="213991" y="98143"/>
                </a:lnTo>
                <a:lnTo>
                  <a:pt x="219360" y="90773"/>
                </a:lnTo>
                <a:lnTo>
                  <a:pt x="225730" y="82974"/>
                </a:lnTo>
                <a:lnTo>
                  <a:pt x="233172" y="74675"/>
                </a:lnTo>
                <a:lnTo>
                  <a:pt x="244601" y="63246"/>
                </a:lnTo>
                <a:lnTo>
                  <a:pt x="246887" y="60198"/>
                </a:lnTo>
                <a:lnTo>
                  <a:pt x="249936" y="57150"/>
                </a:lnTo>
                <a:lnTo>
                  <a:pt x="254508" y="51053"/>
                </a:lnTo>
                <a:lnTo>
                  <a:pt x="256793" y="48767"/>
                </a:lnTo>
                <a:lnTo>
                  <a:pt x="258317" y="45719"/>
                </a:lnTo>
                <a:lnTo>
                  <a:pt x="259841" y="43433"/>
                </a:lnTo>
                <a:lnTo>
                  <a:pt x="260603" y="41148"/>
                </a:lnTo>
                <a:lnTo>
                  <a:pt x="262127" y="38100"/>
                </a:lnTo>
                <a:lnTo>
                  <a:pt x="262127" y="35813"/>
                </a:lnTo>
                <a:lnTo>
                  <a:pt x="262889" y="33527"/>
                </a:lnTo>
                <a:lnTo>
                  <a:pt x="263651" y="30479"/>
                </a:lnTo>
                <a:lnTo>
                  <a:pt x="263651" y="18287"/>
                </a:lnTo>
                <a:lnTo>
                  <a:pt x="260603" y="11429"/>
                </a:lnTo>
                <a:lnTo>
                  <a:pt x="257048" y="8381"/>
                </a:lnTo>
                <a:close/>
              </a:path>
              <a:path w="265429" h="121285">
                <a:moveTo>
                  <a:pt x="265175" y="93725"/>
                </a:moveTo>
                <a:lnTo>
                  <a:pt x="257555" y="93725"/>
                </a:lnTo>
                <a:lnTo>
                  <a:pt x="256031" y="96011"/>
                </a:lnTo>
                <a:lnTo>
                  <a:pt x="255321" y="98143"/>
                </a:lnTo>
                <a:lnTo>
                  <a:pt x="255270" y="99822"/>
                </a:lnTo>
                <a:lnTo>
                  <a:pt x="254508" y="100583"/>
                </a:lnTo>
                <a:lnTo>
                  <a:pt x="253746" y="102107"/>
                </a:lnTo>
                <a:lnTo>
                  <a:pt x="252222" y="102869"/>
                </a:lnTo>
                <a:lnTo>
                  <a:pt x="251460" y="103631"/>
                </a:lnTo>
                <a:lnTo>
                  <a:pt x="249936" y="104393"/>
                </a:lnTo>
                <a:lnTo>
                  <a:pt x="246887" y="104393"/>
                </a:lnTo>
                <a:lnTo>
                  <a:pt x="244601" y="105155"/>
                </a:lnTo>
                <a:lnTo>
                  <a:pt x="264503" y="105155"/>
                </a:lnTo>
                <a:lnTo>
                  <a:pt x="265175" y="93725"/>
                </a:lnTo>
                <a:close/>
              </a:path>
              <a:path w="265429" h="121285">
                <a:moveTo>
                  <a:pt x="241553" y="0"/>
                </a:moveTo>
                <a:lnTo>
                  <a:pt x="225551" y="0"/>
                </a:lnTo>
                <a:lnTo>
                  <a:pt x="220217" y="761"/>
                </a:lnTo>
                <a:lnTo>
                  <a:pt x="208025" y="3809"/>
                </a:lnTo>
                <a:lnTo>
                  <a:pt x="201929" y="6096"/>
                </a:lnTo>
                <a:lnTo>
                  <a:pt x="195072" y="9143"/>
                </a:lnTo>
                <a:lnTo>
                  <a:pt x="195072" y="26669"/>
                </a:lnTo>
                <a:lnTo>
                  <a:pt x="205739" y="26669"/>
                </a:lnTo>
                <a:lnTo>
                  <a:pt x="208859" y="18668"/>
                </a:lnTo>
                <a:lnTo>
                  <a:pt x="213550" y="12953"/>
                </a:lnTo>
                <a:lnTo>
                  <a:pt x="219670" y="9525"/>
                </a:lnTo>
                <a:lnTo>
                  <a:pt x="227075" y="8381"/>
                </a:lnTo>
                <a:lnTo>
                  <a:pt x="257048" y="8381"/>
                </a:lnTo>
                <a:lnTo>
                  <a:pt x="249936" y="22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1429" y="2152142"/>
            <a:ext cx="272415" cy="121285"/>
          </a:xfrm>
          <a:custGeom>
            <a:avLst/>
            <a:gdLst/>
            <a:ahLst/>
            <a:cxnLst/>
            <a:rect l="l" t="t" r="r" b="b"/>
            <a:pathLst>
              <a:path w="272414" h="121285">
                <a:moveTo>
                  <a:pt x="64262" y="8381"/>
                </a:moveTo>
                <a:lnTo>
                  <a:pt x="38862" y="8381"/>
                </a:lnTo>
                <a:lnTo>
                  <a:pt x="42672" y="9143"/>
                </a:lnTo>
                <a:lnTo>
                  <a:pt x="44958" y="10667"/>
                </a:lnTo>
                <a:lnTo>
                  <a:pt x="54102" y="25907"/>
                </a:lnTo>
                <a:lnTo>
                  <a:pt x="54102" y="32765"/>
                </a:lnTo>
                <a:lnTo>
                  <a:pt x="53340" y="35051"/>
                </a:lnTo>
                <a:lnTo>
                  <a:pt x="52578" y="38100"/>
                </a:lnTo>
                <a:lnTo>
                  <a:pt x="51816" y="40385"/>
                </a:lnTo>
                <a:lnTo>
                  <a:pt x="51054" y="43433"/>
                </a:lnTo>
                <a:lnTo>
                  <a:pt x="48006" y="49529"/>
                </a:lnTo>
                <a:lnTo>
                  <a:pt x="38862" y="60959"/>
                </a:lnTo>
                <a:lnTo>
                  <a:pt x="34290" y="66293"/>
                </a:lnTo>
                <a:lnTo>
                  <a:pt x="27432" y="73913"/>
                </a:lnTo>
                <a:lnTo>
                  <a:pt x="22014" y="80045"/>
                </a:lnTo>
                <a:lnTo>
                  <a:pt x="17240" y="85820"/>
                </a:lnTo>
                <a:lnTo>
                  <a:pt x="13180" y="91166"/>
                </a:lnTo>
                <a:lnTo>
                  <a:pt x="9906" y="96011"/>
                </a:lnTo>
                <a:lnTo>
                  <a:pt x="5334" y="102107"/>
                </a:lnTo>
                <a:lnTo>
                  <a:pt x="2286" y="108203"/>
                </a:lnTo>
                <a:lnTo>
                  <a:pt x="0" y="114300"/>
                </a:lnTo>
                <a:lnTo>
                  <a:pt x="0" y="119633"/>
                </a:lnTo>
                <a:lnTo>
                  <a:pt x="70866" y="119633"/>
                </a:lnTo>
                <a:lnTo>
                  <a:pt x="71717" y="105155"/>
                </a:lnTo>
                <a:lnTo>
                  <a:pt x="16764" y="105155"/>
                </a:lnTo>
                <a:lnTo>
                  <a:pt x="21205" y="98143"/>
                </a:lnTo>
                <a:lnTo>
                  <a:pt x="26574" y="90773"/>
                </a:lnTo>
                <a:lnTo>
                  <a:pt x="32944" y="82974"/>
                </a:lnTo>
                <a:lnTo>
                  <a:pt x="40386" y="74675"/>
                </a:lnTo>
                <a:lnTo>
                  <a:pt x="51816" y="63246"/>
                </a:lnTo>
                <a:lnTo>
                  <a:pt x="54102" y="60198"/>
                </a:lnTo>
                <a:lnTo>
                  <a:pt x="57150" y="57150"/>
                </a:lnTo>
                <a:lnTo>
                  <a:pt x="61722" y="51053"/>
                </a:lnTo>
                <a:lnTo>
                  <a:pt x="64008" y="48767"/>
                </a:lnTo>
                <a:lnTo>
                  <a:pt x="65532" y="45719"/>
                </a:lnTo>
                <a:lnTo>
                  <a:pt x="67056" y="43433"/>
                </a:lnTo>
                <a:lnTo>
                  <a:pt x="67818" y="41148"/>
                </a:lnTo>
                <a:lnTo>
                  <a:pt x="69342" y="38100"/>
                </a:lnTo>
                <a:lnTo>
                  <a:pt x="69342" y="35813"/>
                </a:lnTo>
                <a:lnTo>
                  <a:pt x="70104" y="33527"/>
                </a:lnTo>
                <a:lnTo>
                  <a:pt x="70866" y="30479"/>
                </a:lnTo>
                <a:lnTo>
                  <a:pt x="70866" y="18287"/>
                </a:lnTo>
                <a:lnTo>
                  <a:pt x="67818" y="11429"/>
                </a:lnTo>
                <a:lnTo>
                  <a:pt x="64262" y="8381"/>
                </a:lnTo>
                <a:close/>
              </a:path>
              <a:path w="272414" h="121285">
                <a:moveTo>
                  <a:pt x="72390" y="93725"/>
                </a:moveTo>
                <a:lnTo>
                  <a:pt x="64770" y="93725"/>
                </a:lnTo>
                <a:lnTo>
                  <a:pt x="63246" y="96011"/>
                </a:lnTo>
                <a:lnTo>
                  <a:pt x="62535" y="98143"/>
                </a:lnTo>
                <a:lnTo>
                  <a:pt x="62484" y="99822"/>
                </a:lnTo>
                <a:lnTo>
                  <a:pt x="61722" y="100583"/>
                </a:lnTo>
                <a:lnTo>
                  <a:pt x="60960" y="102107"/>
                </a:lnTo>
                <a:lnTo>
                  <a:pt x="59436" y="102869"/>
                </a:lnTo>
                <a:lnTo>
                  <a:pt x="58674" y="103631"/>
                </a:lnTo>
                <a:lnTo>
                  <a:pt x="57150" y="104393"/>
                </a:lnTo>
                <a:lnTo>
                  <a:pt x="54102" y="104393"/>
                </a:lnTo>
                <a:lnTo>
                  <a:pt x="51816" y="105155"/>
                </a:lnTo>
                <a:lnTo>
                  <a:pt x="71717" y="105155"/>
                </a:lnTo>
                <a:lnTo>
                  <a:pt x="72390" y="93725"/>
                </a:lnTo>
                <a:close/>
              </a:path>
              <a:path w="272414" h="121285">
                <a:moveTo>
                  <a:pt x="48768" y="0"/>
                </a:moveTo>
                <a:lnTo>
                  <a:pt x="32766" y="0"/>
                </a:lnTo>
                <a:lnTo>
                  <a:pt x="27432" y="761"/>
                </a:lnTo>
                <a:lnTo>
                  <a:pt x="15240" y="3809"/>
                </a:lnTo>
                <a:lnTo>
                  <a:pt x="9144" y="6096"/>
                </a:lnTo>
                <a:lnTo>
                  <a:pt x="2286" y="9143"/>
                </a:lnTo>
                <a:lnTo>
                  <a:pt x="2286" y="26669"/>
                </a:lnTo>
                <a:lnTo>
                  <a:pt x="12954" y="26669"/>
                </a:lnTo>
                <a:lnTo>
                  <a:pt x="16073" y="18668"/>
                </a:lnTo>
                <a:lnTo>
                  <a:pt x="20764" y="12953"/>
                </a:lnTo>
                <a:lnTo>
                  <a:pt x="26884" y="9525"/>
                </a:lnTo>
                <a:lnTo>
                  <a:pt x="34290" y="8381"/>
                </a:lnTo>
                <a:lnTo>
                  <a:pt x="64262" y="8381"/>
                </a:lnTo>
                <a:lnTo>
                  <a:pt x="57150" y="2285"/>
                </a:lnTo>
                <a:lnTo>
                  <a:pt x="48768" y="0"/>
                </a:lnTo>
                <a:close/>
              </a:path>
              <a:path w="272414" h="121285">
                <a:moveTo>
                  <a:pt x="136398" y="0"/>
                </a:moveTo>
                <a:lnTo>
                  <a:pt x="130302" y="0"/>
                </a:lnTo>
                <a:lnTo>
                  <a:pt x="125730" y="761"/>
                </a:lnTo>
                <a:lnTo>
                  <a:pt x="100584" y="33527"/>
                </a:lnTo>
                <a:lnTo>
                  <a:pt x="98357" y="62483"/>
                </a:lnTo>
                <a:lnTo>
                  <a:pt x="98857" y="75271"/>
                </a:lnTo>
                <a:lnTo>
                  <a:pt x="111942" y="112478"/>
                </a:lnTo>
                <a:lnTo>
                  <a:pt x="134874" y="121157"/>
                </a:lnTo>
                <a:lnTo>
                  <a:pt x="143577" y="120157"/>
                </a:lnTo>
                <a:lnTo>
                  <a:pt x="151352" y="117157"/>
                </a:lnTo>
                <a:lnTo>
                  <a:pt x="156255" y="113537"/>
                </a:lnTo>
                <a:lnTo>
                  <a:pt x="128778" y="113537"/>
                </a:lnTo>
                <a:lnTo>
                  <a:pt x="123444" y="108965"/>
                </a:lnTo>
                <a:lnTo>
                  <a:pt x="115143" y="62483"/>
                </a:lnTo>
                <a:lnTo>
                  <a:pt x="115062" y="43433"/>
                </a:lnTo>
                <a:lnTo>
                  <a:pt x="117348" y="25146"/>
                </a:lnTo>
                <a:lnTo>
                  <a:pt x="118872" y="21335"/>
                </a:lnTo>
                <a:lnTo>
                  <a:pt x="121158" y="16763"/>
                </a:lnTo>
                <a:lnTo>
                  <a:pt x="122682" y="12953"/>
                </a:lnTo>
                <a:lnTo>
                  <a:pt x="125730" y="10667"/>
                </a:lnTo>
                <a:lnTo>
                  <a:pt x="128016" y="8381"/>
                </a:lnTo>
                <a:lnTo>
                  <a:pt x="131825" y="7619"/>
                </a:lnTo>
                <a:lnTo>
                  <a:pt x="158105" y="7619"/>
                </a:lnTo>
                <a:lnTo>
                  <a:pt x="152400" y="3524"/>
                </a:lnTo>
                <a:lnTo>
                  <a:pt x="144970" y="869"/>
                </a:lnTo>
                <a:lnTo>
                  <a:pt x="136398" y="0"/>
                </a:lnTo>
                <a:close/>
              </a:path>
              <a:path w="272414" h="121285">
                <a:moveTo>
                  <a:pt x="158105" y="7619"/>
                </a:moveTo>
                <a:lnTo>
                  <a:pt x="140208" y="7619"/>
                </a:lnTo>
                <a:lnTo>
                  <a:pt x="144018" y="9143"/>
                </a:lnTo>
                <a:lnTo>
                  <a:pt x="147066" y="12953"/>
                </a:lnTo>
                <a:lnTo>
                  <a:pt x="156710" y="53197"/>
                </a:lnTo>
                <a:lnTo>
                  <a:pt x="156972" y="62483"/>
                </a:lnTo>
                <a:lnTo>
                  <a:pt x="156621" y="73116"/>
                </a:lnTo>
                <a:lnTo>
                  <a:pt x="143256" y="113537"/>
                </a:lnTo>
                <a:lnTo>
                  <a:pt x="156255" y="113537"/>
                </a:lnTo>
                <a:lnTo>
                  <a:pt x="173045" y="73116"/>
                </a:lnTo>
                <a:lnTo>
                  <a:pt x="173736" y="58674"/>
                </a:lnTo>
                <a:lnTo>
                  <a:pt x="173147" y="44767"/>
                </a:lnTo>
                <a:lnTo>
                  <a:pt x="171354" y="32861"/>
                </a:lnTo>
                <a:lnTo>
                  <a:pt x="168271" y="22776"/>
                </a:lnTo>
                <a:lnTo>
                  <a:pt x="163830" y="14477"/>
                </a:lnTo>
                <a:lnTo>
                  <a:pt x="158686" y="8036"/>
                </a:lnTo>
                <a:lnTo>
                  <a:pt x="158105" y="7619"/>
                </a:lnTo>
                <a:close/>
              </a:path>
              <a:path w="272414" h="121285">
                <a:moveTo>
                  <a:pt x="234696" y="0"/>
                </a:moveTo>
                <a:lnTo>
                  <a:pt x="228600" y="0"/>
                </a:lnTo>
                <a:lnTo>
                  <a:pt x="224028" y="761"/>
                </a:lnTo>
                <a:lnTo>
                  <a:pt x="198882" y="33527"/>
                </a:lnTo>
                <a:lnTo>
                  <a:pt x="196655" y="62483"/>
                </a:lnTo>
                <a:lnTo>
                  <a:pt x="197155" y="75271"/>
                </a:lnTo>
                <a:lnTo>
                  <a:pt x="210240" y="112478"/>
                </a:lnTo>
                <a:lnTo>
                  <a:pt x="233172" y="121157"/>
                </a:lnTo>
                <a:lnTo>
                  <a:pt x="241875" y="120157"/>
                </a:lnTo>
                <a:lnTo>
                  <a:pt x="249650" y="117157"/>
                </a:lnTo>
                <a:lnTo>
                  <a:pt x="254553" y="113537"/>
                </a:lnTo>
                <a:lnTo>
                  <a:pt x="227075" y="113537"/>
                </a:lnTo>
                <a:lnTo>
                  <a:pt x="221742" y="108965"/>
                </a:lnTo>
                <a:lnTo>
                  <a:pt x="213441" y="62483"/>
                </a:lnTo>
                <a:lnTo>
                  <a:pt x="213360" y="43433"/>
                </a:lnTo>
                <a:lnTo>
                  <a:pt x="215646" y="25146"/>
                </a:lnTo>
                <a:lnTo>
                  <a:pt x="217170" y="21335"/>
                </a:lnTo>
                <a:lnTo>
                  <a:pt x="219456" y="16763"/>
                </a:lnTo>
                <a:lnTo>
                  <a:pt x="220980" y="12953"/>
                </a:lnTo>
                <a:lnTo>
                  <a:pt x="224028" y="10667"/>
                </a:lnTo>
                <a:lnTo>
                  <a:pt x="226314" y="8381"/>
                </a:lnTo>
                <a:lnTo>
                  <a:pt x="230124" y="7619"/>
                </a:lnTo>
                <a:lnTo>
                  <a:pt x="256403" y="7619"/>
                </a:lnTo>
                <a:lnTo>
                  <a:pt x="250698" y="3524"/>
                </a:lnTo>
                <a:lnTo>
                  <a:pt x="243268" y="869"/>
                </a:lnTo>
                <a:lnTo>
                  <a:pt x="234696" y="0"/>
                </a:lnTo>
                <a:close/>
              </a:path>
              <a:path w="272414" h="121285">
                <a:moveTo>
                  <a:pt x="256403" y="7619"/>
                </a:moveTo>
                <a:lnTo>
                  <a:pt x="238506" y="7619"/>
                </a:lnTo>
                <a:lnTo>
                  <a:pt x="242316" y="9143"/>
                </a:lnTo>
                <a:lnTo>
                  <a:pt x="245364" y="12953"/>
                </a:lnTo>
                <a:lnTo>
                  <a:pt x="255008" y="53197"/>
                </a:lnTo>
                <a:lnTo>
                  <a:pt x="255270" y="62483"/>
                </a:lnTo>
                <a:lnTo>
                  <a:pt x="254919" y="73116"/>
                </a:lnTo>
                <a:lnTo>
                  <a:pt x="241554" y="113537"/>
                </a:lnTo>
                <a:lnTo>
                  <a:pt x="254553" y="113537"/>
                </a:lnTo>
                <a:lnTo>
                  <a:pt x="271343" y="73116"/>
                </a:lnTo>
                <a:lnTo>
                  <a:pt x="272034" y="58674"/>
                </a:lnTo>
                <a:lnTo>
                  <a:pt x="271445" y="44767"/>
                </a:lnTo>
                <a:lnTo>
                  <a:pt x="269652" y="32861"/>
                </a:lnTo>
                <a:lnTo>
                  <a:pt x="266569" y="22776"/>
                </a:lnTo>
                <a:lnTo>
                  <a:pt x="262128" y="14477"/>
                </a:lnTo>
                <a:lnTo>
                  <a:pt x="256984" y="8036"/>
                </a:lnTo>
                <a:lnTo>
                  <a:pt x="256403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77105" y="2152142"/>
            <a:ext cx="270510" cy="120650"/>
          </a:xfrm>
          <a:custGeom>
            <a:avLst/>
            <a:gdLst/>
            <a:ahLst/>
            <a:cxnLst/>
            <a:rect l="l" t="t" r="r" b="b"/>
            <a:pathLst>
              <a:path w="270510" h="120650">
                <a:moveTo>
                  <a:pt x="64770" y="112775"/>
                </a:moveTo>
                <a:lnTo>
                  <a:pt x="10668" y="112775"/>
                </a:lnTo>
                <a:lnTo>
                  <a:pt x="4572" y="113537"/>
                </a:lnTo>
                <a:lnTo>
                  <a:pt x="4572" y="119633"/>
                </a:lnTo>
                <a:lnTo>
                  <a:pt x="69342" y="119633"/>
                </a:lnTo>
                <a:lnTo>
                  <a:pt x="69342" y="113537"/>
                </a:lnTo>
                <a:lnTo>
                  <a:pt x="64770" y="112775"/>
                </a:lnTo>
                <a:close/>
              </a:path>
              <a:path w="270510" h="120650">
                <a:moveTo>
                  <a:pt x="44958" y="19811"/>
                </a:moveTo>
                <a:lnTo>
                  <a:pt x="26670" y="19811"/>
                </a:lnTo>
                <a:lnTo>
                  <a:pt x="27432" y="21335"/>
                </a:lnTo>
                <a:lnTo>
                  <a:pt x="28194" y="22098"/>
                </a:lnTo>
                <a:lnTo>
                  <a:pt x="28956" y="23622"/>
                </a:lnTo>
                <a:lnTo>
                  <a:pt x="28956" y="100583"/>
                </a:lnTo>
                <a:lnTo>
                  <a:pt x="28194" y="103631"/>
                </a:lnTo>
                <a:lnTo>
                  <a:pt x="15240" y="112775"/>
                </a:lnTo>
                <a:lnTo>
                  <a:pt x="57912" y="112775"/>
                </a:lnTo>
                <a:lnTo>
                  <a:pt x="55626" y="112013"/>
                </a:lnTo>
                <a:lnTo>
                  <a:pt x="53340" y="112013"/>
                </a:lnTo>
                <a:lnTo>
                  <a:pt x="51054" y="111251"/>
                </a:lnTo>
                <a:lnTo>
                  <a:pt x="48006" y="109727"/>
                </a:lnTo>
                <a:lnTo>
                  <a:pt x="47244" y="108965"/>
                </a:lnTo>
                <a:lnTo>
                  <a:pt x="44958" y="104393"/>
                </a:lnTo>
                <a:lnTo>
                  <a:pt x="44958" y="19811"/>
                </a:lnTo>
                <a:close/>
              </a:path>
              <a:path w="270510" h="120650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69"/>
                </a:lnTo>
                <a:lnTo>
                  <a:pt x="12954" y="24383"/>
                </a:lnTo>
                <a:lnTo>
                  <a:pt x="16002" y="22098"/>
                </a:lnTo>
                <a:lnTo>
                  <a:pt x="19050" y="20574"/>
                </a:lnTo>
                <a:lnTo>
                  <a:pt x="22098" y="19811"/>
                </a:lnTo>
                <a:lnTo>
                  <a:pt x="44958" y="19811"/>
                </a:lnTo>
                <a:lnTo>
                  <a:pt x="44958" y="0"/>
                </a:lnTo>
                <a:close/>
              </a:path>
              <a:path w="270510" h="120650">
                <a:moveTo>
                  <a:pt x="153162" y="83819"/>
                </a:moveTo>
                <a:lnTo>
                  <a:pt x="137922" y="83819"/>
                </a:lnTo>
                <a:lnTo>
                  <a:pt x="137922" y="102107"/>
                </a:lnTo>
                <a:lnTo>
                  <a:pt x="137160" y="105155"/>
                </a:lnTo>
                <a:lnTo>
                  <a:pt x="137160" y="106679"/>
                </a:lnTo>
                <a:lnTo>
                  <a:pt x="136398" y="108965"/>
                </a:lnTo>
                <a:lnTo>
                  <a:pt x="134874" y="112013"/>
                </a:lnTo>
                <a:lnTo>
                  <a:pt x="133350" y="112775"/>
                </a:lnTo>
                <a:lnTo>
                  <a:pt x="131064" y="113537"/>
                </a:lnTo>
                <a:lnTo>
                  <a:pt x="127254" y="115061"/>
                </a:lnTo>
                <a:lnTo>
                  <a:pt x="127254" y="119633"/>
                </a:lnTo>
                <a:lnTo>
                  <a:pt x="163068" y="119633"/>
                </a:lnTo>
                <a:lnTo>
                  <a:pt x="163068" y="115061"/>
                </a:lnTo>
                <a:lnTo>
                  <a:pt x="160020" y="114300"/>
                </a:lnTo>
                <a:lnTo>
                  <a:pt x="156972" y="112775"/>
                </a:lnTo>
                <a:lnTo>
                  <a:pt x="154686" y="110489"/>
                </a:lnTo>
                <a:lnTo>
                  <a:pt x="153162" y="107441"/>
                </a:lnTo>
                <a:lnTo>
                  <a:pt x="153162" y="83819"/>
                </a:lnTo>
                <a:close/>
              </a:path>
              <a:path w="270510" h="120650">
                <a:moveTo>
                  <a:pt x="153162" y="1524"/>
                </a:moveTo>
                <a:lnTo>
                  <a:pt x="140208" y="1524"/>
                </a:lnTo>
                <a:lnTo>
                  <a:pt x="89916" y="76961"/>
                </a:lnTo>
                <a:lnTo>
                  <a:pt x="89916" y="83819"/>
                </a:lnTo>
                <a:lnTo>
                  <a:pt x="173736" y="83819"/>
                </a:lnTo>
                <a:lnTo>
                  <a:pt x="174464" y="75437"/>
                </a:lnTo>
                <a:lnTo>
                  <a:pt x="103632" y="75437"/>
                </a:lnTo>
                <a:lnTo>
                  <a:pt x="103632" y="73913"/>
                </a:lnTo>
                <a:lnTo>
                  <a:pt x="137922" y="20574"/>
                </a:lnTo>
                <a:lnTo>
                  <a:pt x="153162" y="20574"/>
                </a:lnTo>
                <a:lnTo>
                  <a:pt x="153162" y="1524"/>
                </a:lnTo>
                <a:close/>
              </a:path>
              <a:path w="270510" h="120650">
                <a:moveTo>
                  <a:pt x="153162" y="20574"/>
                </a:moveTo>
                <a:lnTo>
                  <a:pt x="138684" y="20574"/>
                </a:lnTo>
                <a:lnTo>
                  <a:pt x="137922" y="24383"/>
                </a:lnTo>
                <a:lnTo>
                  <a:pt x="137922" y="75437"/>
                </a:lnTo>
                <a:lnTo>
                  <a:pt x="153162" y="75437"/>
                </a:lnTo>
                <a:lnTo>
                  <a:pt x="153162" y="20574"/>
                </a:lnTo>
                <a:close/>
              </a:path>
              <a:path w="270510" h="120650">
                <a:moveTo>
                  <a:pt x="175260" y="66293"/>
                </a:moveTo>
                <a:lnTo>
                  <a:pt x="168402" y="66293"/>
                </a:lnTo>
                <a:lnTo>
                  <a:pt x="166878" y="68579"/>
                </a:lnTo>
                <a:lnTo>
                  <a:pt x="166116" y="70865"/>
                </a:lnTo>
                <a:lnTo>
                  <a:pt x="165354" y="71627"/>
                </a:lnTo>
                <a:lnTo>
                  <a:pt x="164592" y="73151"/>
                </a:lnTo>
                <a:lnTo>
                  <a:pt x="161544" y="74675"/>
                </a:lnTo>
                <a:lnTo>
                  <a:pt x="160020" y="74675"/>
                </a:lnTo>
                <a:lnTo>
                  <a:pt x="157734" y="75437"/>
                </a:lnTo>
                <a:lnTo>
                  <a:pt x="174464" y="75437"/>
                </a:lnTo>
                <a:lnTo>
                  <a:pt x="175260" y="66293"/>
                </a:lnTo>
                <a:close/>
              </a:path>
              <a:path w="270510" h="120650">
                <a:moveTo>
                  <a:pt x="265847" y="16001"/>
                </a:moveTo>
                <a:lnTo>
                  <a:pt x="253746" y="16001"/>
                </a:lnTo>
                <a:lnTo>
                  <a:pt x="253746" y="16763"/>
                </a:lnTo>
                <a:lnTo>
                  <a:pt x="207264" y="115824"/>
                </a:lnTo>
                <a:lnTo>
                  <a:pt x="207264" y="120396"/>
                </a:lnTo>
                <a:lnTo>
                  <a:pt x="220218" y="120396"/>
                </a:lnTo>
                <a:lnTo>
                  <a:pt x="265847" y="16001"/>
                </a:lnTo>
                <a:close/>
              </a:path>
              <a:path w="270510" h="120650">
                <a:moveTo>
                  <a:pt x="270510" y="1524"/>
                </a:moveTo>
                <a:lnTo>
                  <a:pt x="195834" y="1524"/>
                </a:lnTo>
                <a:lnTo>
                  <a:pt x="194310" y="29717"/>
                </a:lnTo>
                <a:lnTo>
                  <a:pt x="201930" y="29717"/>
                </a:lnTo>
                <a:lnTo>
                  <a:pt x="202692" y="25146"/>
                </a:lnTo>
                <a:lnTo>
                  <a:pt x="203454" y="22859"/>
                </a:lnTo>
                <a:lnTo>
                  <a:pt x="204978" y="19811"/>
                </a:lnTo>
                <a:lnTo>
                  <a:pt x="207264" y="17525"/>
                </a:lnTo>
                <a:lnTo>
                  <a:pt x="210312" y="16001"/>
                </a:lnTo>
                <a:lnTo>
                  <a:pt x="265847" y="16001"/>
                </a:lnTo>
                <a:lnTo>
                  <a:pt x="270510" y="5333"/>
                </a:lnTo>
                <a:lnTo>
                  <a:pt x="27051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728209" y="2152142"/>
            <a:ext cx="336550" cy="955040"/>
            <a:chOff x="4728209" y="2152142"/>
            <a:chExt cx="336550" cy="955040"/>
          </a:xfrm>
        </p:grpSpPr>
        <p:sp>
          <p:nvSpPr>
            <p:cNvPr id="14" name="object 14"/>
            <p:cNvSpPr/>
            <p:nvPr/>
          </p:nvSpPr>
          <p:spPr>
            <a:xfrm>
              <a:off x="4800599" y="2152142"/>
              <a:ext cx="173736" cy="1211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28210" y="2188209"/>
              <a:ext cx="336550" cy="918844"/>
            </a:xfrm>
            <a:custGeom>
              <a:avLst/>
              <a:gdLst/>
              <a:ahLst/>
              <a:cxnLst/>
              <a:rect l="l" t="t" r="r" b="b"/>
              <a:pathLst>
                <a:path w="336550" h="918844">
                  <a:moveTo>
                    <a:pt x="69342" y="911098"/>
                  </a:moveTo>
                  <a:lnTo>
                    <a:pt x="64770" y="910336"/>
                  </a:lnTo>
                  <a:lnTo>
                    <a:pt x="57912" y="910336"/>
                  </a:lnTo>
                  <a:lnTo>
                    <a:pt x="55626" y="909574"/>
                  </a:lnTo>
                  <a:lnTo>
                    <a:pt x="53340" y="909574"/>
                  </a:lnTo>
                  <a:lnTo>
                    <a:pt x="51054" y="908812"/>
                  </a:lnTo>
                  <a:lnTo>
                    <a:pt x="48006" y="907288"/>
                  </a:lnTo>
                  <a:lnTo>
                    <a:pt x="47244" y="906526"/>
                  </a:lnTo>
                  <a:lnTo>
                    <a:pt x="44958" y="901954"/>
                  </a:lnTo>
                  <a:lnTo>
                    <a:pt x="44958" y="817372"/>
                  </a:lnTo>
                  <a:lnTo>
                    <a:pt x="44958" y="797560"/>
                  </a:lnTo>
                  <a:lnTo>
                    <a:pt x="40386" y="797560"/>
                  </a:lnTo>
                  <a:lnTo>
                    <a:pt x="0" y="821182"/>
                  </a:lnTo>
                  <a:lnTo>
                    <a:pt x="3048" y="828040"/>
                  </a:lnTo>
                  <a:lnTo>
                    <a:pt x="8382" y="824230"/>
                  </a:lnTo>
                  <a:lnTo>
                    <a:pt x="12954" y="821944"/>
                  </a:lnTo>
                  <a:lnTo>
                    <a:pt x="16002" y="819658"/>
                  </a:lnTo>
                  <a:lnTo>
                    <a:pt x="19050" y="818134"/>
                  </a:lnTo>
                  <a:lnTo>
                    <a:pt x="22098" y="817372"/>
                  </a:lnTo>
                  <a:lnTo>
                    <a:pt x="26670" y="817372"/>
                  </a:lnTo>
                  <a:lnTo>
                    <a:pt x="27432" y="818896"/>
                  </a:lnTo>
                  <a:lnTo>
                    <a:pt x="28194" y="819658"/>
                  </a:lnTo>
                  <a:lnTo>
                    <a:pt x="28956" y="821182"/>
                  </a:lnTo>
                  <a:lnTo>
                    <a:pt x="28956" y="898144"/>
                  </a:lnTo>
                  <a:lnTo>
                    <a:pt x="15240" y="910336"/>
                  </a:lnTo>
                  <a:lnTo>
                    <a:pt x="10668" y="910336"/>
                  </a:lnTo>
                  <a:lnTo>
                    <a:pt x="4572" y="911098"/>
                  </a:lnTo>
                  <a:lnTo>
                    <a:pt x="4572" y="917194"/>
                  </a:lnTo>
                  <a:lnTo>
                    <a:pt x="69342" y="917194"/>
                  </a:lnTo>
                  <a:lnTo>
                    <a:pt x="69342" y="911098"/>
                  </a:lnTo>
                  <a:close/>
                </a:path>
                <a:path w="336550" h="918844">
                  <a:moveTo>
                    <a:pt x="169926" y="856234"/>
                  </a:moveTo>
                  <a:lnTo>
                    <a:pt x="160020" y="812038"/>
                  </a:lnTo>
                  <a:lnTo>
                    <a:pt x="153162" y="804379"/>
                  </a:lnTo>
                  <a:lnTo>
                    <a:pt x="153162" y="860044"/>
                  </a:lnTo>
                  <a:lnTo>
                    <a:pt x="152806" y="870686"/>
                  </a:lnTo>
                  <a:lnTo>
                    <a:pt x="139446" y="911098"/>
                  </a:lnTo>
                  <a:lnTo>
                    <a:pt x="124968" y="911098"/>
                  </a:lnTo>
                  <a:lnTo>
                    <a:pt x="111531" y="869530"/>
                  </a:lnTo>
                  <a:lnTo>
                    <a:pt x="111252" y="840994"/>
                  </a:lnTo>
                  <a:lnTo>
                    <a:pt x="113538" y="822706"/>
                  </a:lnTo>
                  <a:lnTo>
                    <a:pt x="115062" y="818896"/>
                  </a:lnTo>
                  <a:lnTo>
                    <a:pt x="117348" y="814324"/>
                  </a:lnTo>
                  <a:lnTo>
                    <a:pt x="118872" y="810514"/>
                  </a:lnTo>
                  <a:lnTo>
                    <a:pt x="121920" y="808228"/>
                  </a:lnTo>
                  <a:lnTo>
                    <a:pt x="124206" y="805942"/>
                  </a:lnTo>
                  <a:lnTo>
                    <a:pt x="128016" y="805180"/>
                  </a:lnTo>
                  <a:lnTo>
                    <a:pt x="136398" y="805180"/>
                  </a:lnTo>
                  <a:lnTo>
                    <a:pt x="140208" y="806704"/>
                  </a:lnTo>
                  <a:lnTo>
                    <a:pt x="143256" y="810514"/>
                  </a:lnTo>
                  <a:lnTo>
                    <a:pt x="146304" y="813562"/>
                  </a:lnTo>
                  <a:lnTo>
                    <a:pt x="153162" y="860044"/>
                  </a:lnTo>
                  <a:lnTo>
                    <a:pt x="153162" y="804379"/>
                  </a:lnTo>
                  <a:lnTo>
                    <a:pt x="148590" y="801090"/>
                  </a:lnTo>
                  <a:lnTo>
                    <a:pt x="141160" y="798436"/>
                  </a:lnTo>
                  <a:lnTo>
                    <a:pt x="132588" y="797560"/>
                  </a:lnTo>
                  <a:lnTo>
                    <a:pt x="126492" y="797560"/>
                  </a:lnTo>
                  <a:lnTo>
                    <a:pt x="96774" y="831088"/>
                  </a:lnTo>
                  <a:lnTo>
                    <a:pt x="94538" y="860044"/>
                  </a:lnTo>
                  <a:lnTo>
                    <a:pt x="95046" y="872832"/>
                  </a:lnTo>
                  <a:lnTo>
                    <a:pt x="108127" y="910043"/>
                  </a:lnTo>
                  <a:lnTo>
                    <a:pt x="131064" y="918718"/>
                  </a:lnTo>
                  <a:lnTo>
                    <a:pt x="139763" y="917727"/>
                  </a:lnTo>
                  <a:lnTo>
                    <a:pt x="147535" y="914717"/>
                  </a:lnTo>
                  <a:lnTo>
                    <a:pt x="152438" y="911098"/>
                  </a:lnTo>
                  <a:lnTo>
                    <a:pt x="154305" y="909726"/>
                  </a:lnTo>
                  <a:lnTo>
                    <a:pt x="160020" y="902716"/>
                  </a:lnTo>
                  <a:lnTo>
                    <a:pt x="164134" y="893851"/>
                  </a:lnTo>
                  <a:lnTo>
                    <a:pt x="167259" y="883196"/>
                  </a:lnTo>
                  <a:lnTo>
                    <a:pt x="169227" y="870686"/>
                  </a:lnTo>
                  <a:lnTo>
                    <a:pt x="169926" y="856234"/>
                  </a:lnTo>
                  <a:close/>
                </a:path>
                <a:path w="336550" h="918844">
                  <a:moveTo>
                    <a:pt x="268224" y="856234"/>
                  </a:moveTo>
                  <a:lnTo>
                    <a:pt x="258318" y="812038"/>
                  </a:lnTo>
                  <a:lnTo>
                    <a:pt x="251460" y="804379"/>
                  </a:lnTo>
                  <a:lnTo>
                    <a:pt x="251460" y="860044"/>
                  </a:lnTo>
                  <a:lnTo>
                    <a:pt x="251104" y="870686"/>
                  </a:lnTo>
                  <a:lnTo>
                    <a:pt x="237744" y="911098"/>
                  </a:lnTo>
                  <a:lnTo>
                    <a:pt x="223266" y="911098"/>
                  </a:lnTo>
                  <a:lnTo>
                    <a:pt x="209829" y="869530"/>
                  </a:lnTo>
                  <a:lnTo>
                    <a:pt x="209550" y="840994"/>
                  </a:lnTo>
                  <a:lnTo>
                    <a:pt x="211836" y="822706"/>
                  </a:lnTo>
                  <a:lnTo>
                    <a:pt x="213360" y="818896"/>
                  </a:lnTo>
                  <a:lnTo>
                    <a:pt x="215646" y="814324"/>
                  </a:lnTo>
                  <a:lnTo>
                    <a:pt x="217170" y="810514"/>
                  </a:lnTo>
                  <a:lnTo>
                    <a:pt x="220218" y="808228"/>
                  </a:lnTo>
                  <a:lnTo>
                    <a:pt x="222504" y="805942"/>
                  </a:lnTo>
                  <a:lnTo>
                    <a:pt x="226314" y="805180"/>
                  </a:lnTo>
                  <a:lnTo>
                    <a:pt x="234696" y="805180"/>
                  </a:lnTo>
                  <a:lnTo>
                    <a:pt x="238506" y="806704"/>
                  </a:lnTo>
                  <a:lnTo>
                    <a:pt x="241554" y="810514"/>
                  </a:lnTo>
                  <a:lnTo>
                    <a:pt x="244602" y="813562"/>
                  </a:lnTo>
                  <a:lnTo>
                    <a:pt x="251460" y="860044"/>
                  </a:lnTo>
                  <a:lnTo>
                    <a:pt x="251460" y="804379"/>
                  </a:lnTo>
                  <a:lnTo>
                    <a:pt x="246888" y="801090"/>
                  </a:lnTo>
                  <a:lnTo>
                    <a:pt x="239458" y="798436"/>
                  </a:lnTo>
                  <a:lnTo>
                    <a:pt x="230886" y="797560"/>
                  </a:lnTo>
                  <a:lnTo>
                    <a:pt x="224790" y="797560"/>
                  </a:lnTo>
                  <a:lnTo>
                    <a:pt x="195072" y="831088"/>
                  </a:lnTo>
                  <a:lnTo>
                    <a:pt x="192836" y="860044"/>
                  </a:lnTo>
                  <a:lnTo>
                    <a:pt x="193344" y="872832"/>
                  </a:lnTo>
                  <a:lnTo>
                    <a:pt x="206425" y="910043"/>
                  </a:lnTo>
                  <a:lnTo>
                    <a:pt x="229362" y="918718"/>
                  </a:lnTo>
                  <a:lnTo>
                    <a:pt x="238061" y="917727"/>
                  </a:lnTo>
                  <a:lnTo>
                    <a:pt x="245833" y="914717"/>
                  </a:lnTo>
                  <a:lnTo>
                    <a:pt x="250736" y="911098"/>
                  </a:lnTo>
                  <a:lnTo>
                    <a:pt x="252603" y="909726"/>
                  </a:lnTo>
                  <a:lnTo>
                    <a:pt x="258318" y="902716"/>
                  </a:lnTo>
                  <a:lnTo>
                    <a:pt x="262432" y="893851"/>
                  </a:lnTo>
                  <a:lnTo>
                    <a:pt x="265557" y="883196"/>
                  </a:lnTo>
                  <a:lnTo>
                    <a:pt x="267525" y="870686"/>
                  </a:lnTo>
                  <a:lnTo>
                    <a:pt x="268224" y="856234"/>
                  </a:lnTo>
                  <a:close/>
                </a:path>
                <a:path w="336550" h="918844">
                  <a:moveTo>
                    <a:pt x="336042" y="666750"/>
                  </a:moveTo>
                  <a:lnTo>
                    <a:pt x="317754" y="666750"/>
                  </a:lnTo>
                  <a:lnTo>
                    <a:pt x="317754" y="873760"/>
                  </a:lnTo>
                  <a:lnTo>
                    <a:pt x="283464" y="873760"/>
                  </a:lnTo>
                  <a:lnTo>
                    <a:pt x="283464" y="881380"/>
                  </a:lnTo>
                  <a:lnTo>
                    <a:pt x="336042" y="881380"/>
                  </a:lnTo>
                  <a:lnTo>
                    <a:pt x="336042" y="873760"/>
                  </a:lnTo>
                  <a:lnTo>
                    <a:pt x="336042" y="666750"/>
                  </a:lnTo>
                  <a:close/>
                </a:path>
                <a:path w="336550" h="918844">
                  <a:moveTo>
                    <a:pt x="336042" y="174244"/>
                  </a:moveTo>
                  <a:lnTo>
                    <a:pt x="317754" y="174256"/>
                  </a:lnTo>
                  <a:lnTo>
                    <a:pt x="317754" y="331978"/>
                  </a:lnTo>
                  <a:lnTo>
                    <a:pt x="317754" y="490474"/>
                  </a:lnTo>
                  <a:lnTo>
                    <a:pt x="317754" y="666496"/>
                  </a:lnTo>
                  <a:lnTo>
                    <a:pt x="336042" y="666496"/>
                  </a:lnTo>
                  <a:lnTo>
                    <a:pt x="336042" y="490474"/>
                  </a:lnTo>
                  <a:lnTo>
                    <a:pt x="336042" y="331978"/>
                  </a:lnTo>
                  <a:lnTo>
                    <a:pt x="336042" y="174244"/>
                  </a:lnTo>
                  <a:close/>
                </a:path>
                <a:path w="336550" h="918844">
                  <a:moveTo>
                    <a:pt x="336042" y="0"/>
                  </a:moveTo>
                  <a:lnTo>
                    <a:pt x="283464" y="0"/>
                  </a:lnTo>
                  <a:lnTo>
                    <a:pt x="283464" y="7620"/>
                  </a:lnTo>
                  <a:lnTo>
                    <a:pt x="317754" y="7620"/>
                  </a:lnTo>
                  <a:lnTo>
                    <a:pt x="317754" y="173990"/>
                  </a:lnTo>
                  <a:lnTo>
                    <a:pt x="336042" y="173990"/>
                  </a:lnTo>
                  <a:lnTo>
                    <a:pt x="336042" y="7620"/>
                  </a:lnTo>
                  <a:lnTo>
                    <a:pt x="336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3363467" y="2356357"/>
            <a:ext cx="270510" cy="125730"/>
          </a:xfrm>
          <a:custGeom>
            <a:avLst/>
            <a:gdLst/>
            <a:ahLst/>
            <a:cxnLst/>
            <a:rect l="l" t="t" r="r" b="b"/>
            <a:pathLst>
              <a:path w="270510" h="125730">
                <a:moveTo>
                  <a:pt x="64770" y="117348"/>
                </a:moveTo>
                <a:lnTo>
                  <a:pt x="10668" y="117348"/>
                </a:lnTo>
                <a:lnTo>
                  <a:pt x="4572" y="118110"/>
                </a:lnTo>
                <a:lnTo>
                  <a:pt x="4572" y="124206"/>
                </a:lnTo>
                <a:lnTo>
                  <a:pt x="69342" y="124206"/>
                </a:lnTo>
                <a:lnTo>
                  <a:pt x="69342" y="118110"/>
                </a:lnTo>
                <a:lnTo>
                  <a:pt x="64770" y="117348"/>
                </a:lnTo>
                <a:close/>
              </a:path>
              <a:path w="270510" h="125730">
                <a:moveTo>
                  <a:pt x="44958" y="24384"/>
                </a:moveTo>
                <a:lnTo>
                  <a:pt x="26670" y="24384"/>
                </a:lnTo>
                <a:lnTo>
                  <a:pt x="27432" y="25908"/>
                </a:lnTo>
                <a:lnTo>
                  <a:pt x="28194" y="26670"/>
                </a:lnTo>
                <a:lnTo>
                  <a:pt x="28956" y="28194"/>
                </a:lnTo>
                <a:lnTo>
                  <a:pt x="28956" y="105156"/>
                </a:lnTo>
                <a:lnTo>
                  <a:pt x="28194" y="108203"/>
                </a:lnTo>
                <a:lnTo>
                  <a:pt x="15240" y="117348"/>
                </a:lnTo>
                <a:lnTo>
                  <a:pt x="57912" y="117348"/>
                </a:lnTo>
                <a:lnTo>
                  <a:pt x="55626" y="116586"/>
                </a:lnTo>
                <a:lnTo>
                  <a:pt x="53340" y="116586"/>
                </a:lnTo>
                <a:lnTo>
                  <a:pt x="51054" y="115824"/>
                </a:lnTo>
                <a:lnTo>
                  <a:pt x="48006" y="114300"/>
                </a:lnTo>
                <a:lnTo>
                  <a:pt x="47244" y="113538"/>
                </a:lnTo>
                <a:lnTo>
                  <a:pt x="44958" y="108966"/>
                </a:lnTo>
                <a:lnTo>
                  <a:pt x="44958" y="24384"/>
                </a:lnTo>
                <a:close/>
              </a:path>
              <a:path w="270510" h="125730">
                <a:moveTo>
                  <a:pt x="44958" y="4572"/>
                </a:moveTo>
                <a:lnTo>
                  <a:pt x="40386" y="4572"/>
                </a:lnTo>
                <a:lnTo>
                  <a:pt x="0" y="28194"/>
                </a:lnTo>
                <a:lnTo>
                  <a:pt x="3048" y="35051"/>
                </a:lnTo>
                <a:lnTo>
                  <a:pt x="8382" y="31242"/>
                </a:lnTo>
                <a:lnTo>
                  <a:pt x="12954" y="28956"/>
                </a:lnTo>
                <a:lnTo>
                  <a:pt x="16002" y="26670"/>
                </a:lnTo>
                <a:lnTo>
                  <a:pt x="19050" y="25146"/>
                </a:lnTo>
                <a:lnTo>
                  <a:pt x="22098" y="24384"/>
                </a:lnTo>
                <a:lnTo>
                  <a:pt x="44958" y="24384"/>
                </a:lnTo>
                <a:lnTo>
                  <a:pt x="44958" y="4572"/>
                </a:lnTo>
                <a:close/>
              </a:path>
              <a:path w="270510" h="125730">
                <a:moveTo>
                  <a:pt x="106680" y="101346"/>
                </a:moveTo>
                <a:lnTo>
                  <a:pt x="96012" y="101346"/>
                </a:lnTo>
                <a:lnTo>
                  <a:pt x="96012" y="119634"/>
                </a:lnTo>
                <a:lnTo>
                  <a:pt x="104001" y="122193"/>
                </a:lnTo>
                <a:lnTo>
                  <a:pt x="111918" y="124110"/>
                </a:lnTo>
                <a:lnTo>
                  <a:pt x="119693" y="125313"/>
                </a:lnTo>
                <a:lnTo>
                  <a:pt x="127254" y="125730"/>
                </a:lnTo>
                <a:lnTo>
                  <a:pt x="135636" y="125730"/>
                </a:lnTo>
                <a:lnTo>
                  <a:pt x="143256" y="124206"/>
                </a:lnTo>
                <a:lnTo>
                  <a:pt x="155448" y="118110"/>
                </a:lnTo>
                <a:lnTo>
                  <a:pt x="121920" y="118110"/>
                </a:lnTo>
                <a:lnTo>
                  <a:pt x="118110" y="116586"/>
                </a:lnTo>
                <a:lnTo>
                  <a:pt x="114300" y="113538"/>
                </a:lnTo>
                <a:lnTo>
                  <a:pt x="110490" y="111251"/>
                </a:lnTo>
                <a:lnTo>
                  <a:pt x="108204" y="106680"/>
                </a:lnTo>
                <a:lnTo>
                  <a:pt x="106680" y="101346"/>
                </a:lnTo>
                <a:close/>
              </a:path>
              <a:path w="270510" h="125730">
                <a:moveTo>
                  <a:pt x="159258" y="64008"/>
                </a:moveTo>
                <a:lnTo>
                  <a:pt x="131826" y="64008"/>
                </a:lnTo>
                <a:lnTo>
                  <a:pt x="136398" y="64770"/>
                </a:lnTo>
                <a:lnTo>
                  <a:pt x="139446" y="66294"/>
                </a:lnTo>
                <a:lnTo>
                  <a:pt x="143256" y="67818"/>
                </a:lnTo>
                <a:lnTo>
                  <a:pt x="146304" y="70866"/>
                </a:lnTo>
                <a:lnTo>
                  <a:pt x="147828" y="75438"/>
                </a:lnTo>
                <a:lnTo>
                  <a:pt x="150114" y="79248"/>
                </a:lnTo>
                <a:lnTo>
                  <a:pt x="151637" y="83820"/>
                </a:lnTo>
                <a:lnTo>
                  <a:pt x="151637" y="99060"/>
                </a:lnTo>
                <a:lnTo>
                  <a:pt x="149352" y="106680"/>
                </a:lnTo>
                <a:lnTo>
                  <a:pt x="141732" y="115824"/>
                </a:lnTo>
                <a:lnTo>
                  <a:pt x="135636" y="118110"/>
                </a:lnTo>
                <a:lnTo>
                  <a:pt x="155448" y="118110"/>
                </a:lnTo>
                <a:lnTo>
                  <a:pt x="160020" y="114300"/>
                </a:lnTo>
                <a:lnTo>
                  <a:pt x="163068" y="108203"/>
                </a:lnTo>
                <a:lnTo>
                  <a:pt x="166116" y="102870"/>
                </a:lnTo>
                <a:lnTo>
                  <a:pt x="168402" y="96012"/>
                </a:lnTo>
                <a:lnTo>
                  <a:pt x="168402" y="81534"/>
                </a:lnTo>
                <a:lnTo>
                  <a:pt x="166878" y="76200"/>
                </a:lnTo>
                <a:lnTo>
                  <a:pt x="160782" y="65532"/>
                </a:lnTo>
                <a:lnTo>
                  <a:pt x="159258" y="64008"/>
                </a:lnTo>
                <a:close/>
              </a:path>
              <a:path w="270510" h="125730">
                <a:moveTo>
                  <a:pt x="164592" y="0"/>
                </a:moveTo>
                <a:lnTo>
                  <a:pt x="157734" y="0"/>
                </a:lnTo>
                <a:lnTo>
                  <a:pt x="156210" y="3048"/>
                </a:lnTo>
                <a:lnTo>
                  <a:pt x="154686" y="4572"/>
                </a:lnTo>
                <a:lnTo>
                  <a:pt x="154686" y="5334"/>
                </a:lnTo>
                <a:lnTo>
                  <a:pt x="152400" y="5334"/>
                </a:lnTo>
                <a:lnTo>
                  <a:pt x="150876" y="6096"/>
                </a:lnTo>
                <a:lnTo>
                  <a:pt x="101346" y="6096"/>
                </a:lnTo>
                <a:lnTo>
                  <a:pt x="101346" y="62484"/>
                </a:lnTo>
                <a:lnTo>
                  <a:pt x="108204" y="67056"/>
                </a:lnTo>
                <a:lnTo>
                  <a:pt x="111252" y="65532"/>
                </a:lnTo>
                <a:lnTo>
                  <a:pt x="114300" y="64770"/>
                </a:lnTo>
                <a:lnTo>
                  <a:pt x="117348" y="64770"/>
                </a:lnTo>
                <a:lnTo>
                  <a:pt x="119634" y="64008"/>
                </a:lnTo>
                <a:lnTo>
                  <a:pt x="159258" y="64008"/>
                </a:lnTo>
                <a:lnTo>
                  <a:pt x="156972" y="61722"/>
                </a:lnTo>
                <a:lnTo>
                  <a:pt x="150304" y="57912"/>
                </a:lnTo>
                <a:lnTo>
                  <a:pt x="112776" y="57912"/>
                </a:lnTo>
                <a:lnTo>
                  <a:pt x="112776" y="20574"/>
                </a:lnTo>
                <a:lnTo>
                  <a:pt x="163068" y="20574"/>
                </a:lnTo>
                <a:lnTo>
                  <a:pt x="164592" y="0"/>
                </a:lnTo>
                <a:close/>
              </a:path>
              <a:path w="270510" h="125730">
                <a:moveTo>
                  <a:pt x="140208" y="54864"/>
                </a:moveTo>
                <a:lnTo>
                  <a:pt x="125730" y="54864"/>
                </a:lnTo>
                <a:lnTo>
                  <a:pt x="121920" y="55625"/>
                </a:lnTo>
                <a:lnTo>
                  <a:pt x="112776" y="57912"/>
                </a:lnTo>
                <a:lnTo>
                  <a:pt x="150304" y="57912"/>
                </a:lnTo>
                <a:lnTo>
                  <a:pt x="146304" y="55625"/>
                </a:lnTo>
                <a:lnTo>
                  <a:pt x="140208" y="54864"/>
                </a:lnTo>
                <a:close/>
              </a:path>
              <a:path w="270510" h="125730">
                <a:moveTo>
                  <a:pt x="265847" y="20574"/>
                </a:moveTo>
                <a:lnTo>
                  <a:pt x="253746" y="20574"/>
                </a:lnTo>
                <a:lnTo>
                  <a:pt x="253746" y="21336"/>
                </a:lnTo>
                <a:lnTo>
                  <a:pt x="207264" y="120396"/>
                </a:lnTo>
                <a:lnTo>
                  <a:pt x="207264" y="124968"/>
                </a:lnTo>
                <a:lnTo>
                  <a:pt x="220218" y="124968"/>
                </a:lnTo>
                <a:lnTo>
                  <a:pt x="265847" y="20574"/>
                </a:lnTo>
                <a:close/>
              </a:path>
              <a:path w="270510" h="125730">
                <a:moveTo>
                  <a:pt x="270510" y="6096"/>
                </a:moveTo>
                <a:lnTo>
                  <a:pt x="195834" y="6096"/>
                </a:lnTo>
                <a:lnTo>
                  <a:pt x="194310" y="34290"/>
                </a:lnTo>
                <a:lnTo>
                  <a:pt x="201930" y="34290"/>
                </a:lnTo>
                <a:lnTo>
                  <a:pt x="202692" y="29718"/>
                </a:lnTo>
                <a:lnTo>
                  <a:pt x="203454" y="27432"/>
                </a:lnTo>
                <a:lnTo>
                  <a:pt x="204978" y="24384"/>
                </a:lnTo>
                <a:lnTo>
                  <a:pt x="207264" y="22098"/>
                </a:lnTo>
                <a:lnTo>
                  <a:pt x="210312" y="20574"/>
                </a:lnTo>
                <a:lnTo>
                  <a:pt x="265847" y="20574"/>
                </a:lnTo>
                <a:lnTo>
                  <a:pt x="270510" y="9906"/>
                </a:lnTo>
                <a:lnTo>
                  <a:pt x="270510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5334" y="2356357"/>
            <a:ext cx="266700" cy="125730"/>
          </a:xfrm>
          <a:custGeom>
            <a:avLst/>
            <a:gdLst/>
            <a:ahLst/>
            <a:cxnLst/>
            <a:rect l="l" t="t" r="r" b="b"/>
            <a:pathLst>
              <a:path w="266700" h="125730">
                <a:moveTo>
                  <a:pt x="64769" y="117348"/>
                </a:moveTo>
                <a:lnTo>
                  <a:pt x="10667" y="117348"/>
                </a:lnTo>
                <a:lnTo>
                  <a:pt x="4571" y="118110"/>
                </a:lnTo>
                <a:lnTo>
                  <a:pt x="4571" y="124206"/>
                </a:lnTo>
                <a:lnTo>
                  <a:pt x="69341" y="124206"/>
                </a:lnTo>
                <a:lnTo>
                  <a:pt x="69341" y="118110"/>
                </a:lnTo>
                <a:lnTo>
                  <a:pt x="64769" y="117348"/>
                </a:lnTo>
                <a:close/>
              </a:path>
              <a:path w="266700" h="125730">
                <a:moveTo>
                  <a:pt x="44957" y="24384"/>
                </a:moveTo>
                <a:lnTo>
                  <a:pt x="26669" y="24384"/>
                </a:lnTo>
                <a:lnTo>
                  <a:pt x="27431" y="25908"/>
                </a:lnTo>
                <a:lnTo>
                  <a:pt x="28193" y="26670"/>
                </a:lnTo>
                <a:lnTo>
                  <a:pt x="28955" y="28194"/>
                </a:lnTo>
                <a:lnTo>
                  <a:pt x="28955" y="105156"/>
                </a:lnTo>
                <a:lnTo>
                  <a:pt x="28193" y="108203"/>
                </a:lnTo>
                <a:lnTo>
                  <a:pt x="15239" y="117348"/>
                </a:lnTo>
                <a:lnTo>
                  <a:pt x="57912" y="117348"/>
                </a:lnTo>
                <a:lnTo>
                  <a:pt x="55625" y="116586"/>
                </a:lnTo>
                <a:lnTo>
                  <a:pt x="53339" y="116586"/>
                </a:lnTo>
                <a:lnTo>
                  <a:pt x="51053" y="115824"/>
                </a:lnTo>
                <a:lnTo>
                  <a:pt x="48005" y="114300"/>
                </a:lnTo>
                <a:lnTo>
                  <a:pt x="47243" y="113538"/>
                </a:lnTo>
                <a:lnTo>
                  <a:pt x="44957" y="108966"/>
                </a:lnTo>
                <a:lnTo>
                  <a:pt x="44957" y="24384"/>
                </a:lnTo>
                <a:close/>
              </a:path>
              <a:path w="266700" h="125730">
                <a:moveTo>
                  <a:pt x="44957" y="4572"/>
                </a:moveTo>
                <a:lnTo>
                  <a:pt x="40386" y="4572"/>
                </a:lnTo>
                <a:lnTo>
                  <a:pt x="0" y="28194"/>
                </a:lnTo>
                <a:lnTo>
                  <a:pt x="3048" y="35051"/>
                </a:lnTo>
                <a:lnTo>
                  <a:pt x="8381" y="31242"/>
                </a:lnTo>
                <a:lnTo>
                  <a:pt x="12953" y="28956"/>
                </a:lnTo>
                <a:lnTo>
                  <a:pt x="16001" y="26670"/>
                </a:lnTo>
                <a:lnTo>
                  <a:pt x="19050" y="25146"/>
                </a:lnTo>
                <a:lnTo>
                  <a:pt x="22098" y="24384"/>
                </a:lnTo>
                <a:lnTo>
                  <a:pt x="44957" y="24384"/>
                </a:lnTo>
                <a:lnTo>
                  <a:pt x="44957" y="4572"/>
                </a:lnTo>
                <a:close/>
              </a:path>
              <a:path w="266700" h="125730">
                <a:moveTo>
                  <a:pt x="157733" y="4572"/>
                </a:moveTo>
                <a:lnTo>
                  <a:pt x="149351" y="4572"/>
                </a:lnTo>
                <a:lnTo>
                  <a:pt x="140969" y="6858"/>
                </a:lnTo>
                <a:lnTo>
                  <a:pt x="108489" y="31968"/>
                </a:lnTo>
                <a:lnTo>
                  <a:pt x="94773" y="71080"/>
                </a:lnTo>
                <a:lnTo>
                  <a:pt x="94566" y="80010"/>
                </a:lnTo>
                <a:lnTo>
                  <a:pt x="95059" y="89642"/>
                </a:lnTo>
                <a:lnTo>
                  <a:pt x="115442" y="122491"/>
                </a:lnTo>
                <a:lnTo>
                  <a:pt x="131825" y="125730"/>
                </a:lnTo>
                <a:lnTo>
                  <a:pt x="140969" y="125730"/>
                </a:lnTo>
                <a:lnTo>
                  <a:pt x="148589" y="123444"/>
                </a:lnTo>
                <a:lnTo>
                  <a:pt x="153924" y="120396"/>
                </a:lnTo>
                <a:lnTo>
                  <a:pt x="158495" y="118110"/>
                </a:lnTo>
                <a:lnTo>
                  <a:pt x="125729" y="118110"/>
                </a:lnTo>
                <a:lnTo>
                  <a:pt x="120395" y="115062"/>
                </a:lnTo>
                <a:lnTo>
                  <a:pt x="111251" y="83820"/>
                </a:lnTo>
                <a:lnTo>
                  <a:pt x="111251" y="73914"/>
                </a:lnTo>
                <a:lnTo>
                  <a:pt x="112013" y="73151"/>
                </a:lnTo>
                <a:lnTo>
                  <a:pt x="112013" y="71627"/>
                </a:lnTo>
                <a:lnTo>
                  <a:pt x="112775" y="70866"/>
                </a:lnTo>
                <a:lnTo>
                  <a:pt x="112775" y="70103"/>
                </a:lnTo>
                <a:lnTo>
                  <a:pt x="113537" y="69342"/>
                </a:lnTo>
                <a:lnTo>
                  <a:pt x="120395" y="64770"/>
                </a:lnTo>
                <a:lnTo>
                  <a:pt x="124967" y="63246"/>
                </a:lnTo>
                <a:lnTo>
                  <a:pt x="128015" y="62484"/>
                </a:lnTo>
                <a:lnTo>
                  <a:pt x="112775" y="62484"/>
                </a:lnTo>
                <a:lnTo>
                  <a:pt x="131063" y="22860"/>
                </a:lnTo>
                <a:lnTo>
                  <a:pt x="152400" y="13716"/>
                </a:lnTo>
                <a:lnTo>
                  <a:pt x="161543" y="13716"/>
                </a:lnTo>
                <a:lnTo>
                  <a:pt x="161543" y="9144"/>
                </a:lnTo>
                <a:lnTo>
                  <a:pt x="157733" y="4572"/>
                </a:lnTo>
                <a:close/>
              </a:path>
              <a:path w="266700" h="125730">
                <a:moveTo>
                  <a:pt x="164896" y="61722"/>
                </a:moveTo>
                <a:lnTo>
                  <a:pt x="142493" y="61722"/>
                </a:lnTo>
                <a:lnTo>
                  <a:pt x="147065" y="64008"/>
                </a:lnTo>
                <a:lnTo>
                  <a:pt x="150875" y="68580"/>
                </a:lnTo>
                <a:lnTo>
                  <a:pt x="153924" y="73151"/>
                </a:lnTo>
                <a:lnTo>
                  <a:pt x="156210" y="80010"/>
                </a:lnTo>
                <a:lnTo>
                  <a:pt x="156210" y="92964"/>
                </a:lnTo>
                <a:lnTo>
                  <a:pt x="155448" y="96774"/>
                </a:lnTo>
                <a:lnTo>
                  <a:pt x="154686" y="99822"/>
                </a:lnTo>
                <a:lnTo>
                  <a:pt x="153924" y="103632"/>
                </a:lnTo>
                <a:lnTo>
                  <a:pt x="137160" y="118110"/>
                </a:lnTo>
                <a:lnTo>
                  <a:pt x="158495" y="118110"/>
                </a:lnTo>
                <a:lnTo>
                  <a:pt x="160019" y="117348"/>
                </a:lnTo>
                <a:lnTo>
                  <a:pt x="164591" y="112775"/>
                </a:lnTo>
                <a:lnTo>
                  <a:pt x="167639" y="106680"/>
                </a:lnTo>
                <a:lnTo>
                  <a:pt x="170687" y="101346"/>
                </a:lnTo>
                <a:lnTo>
                  <a:pt x="172212" y="94488"/>
                </a:lnTo>
                <a:lnTo>
                  <a:pt x="172212" y="80010"/>
                </a:lnTo>
                <a:lnTo>
                  <a:pt x="170687" y="73914"/>
                </a:lnTo>
                <a:lnTo>
                  <a:pt x="166115" y="63246"/>
                </a:lnTo>
                <a:lnTo>
                  <a:pt x="164896" y="61722"/>
                </a:lnTo>
                <a:close/>
              </a:path>
              <a:path w="266700" h="125730">
                <a:moveTo>
                  <a:pt x="148589" y="52577"/>
                </a:moveTo>
                <a:lnTo>
                  <a:pt x="136398" y="52577"/>
                </a:lnTo>
                <a:lnTo>
                  <a:pt x="131063" y="53340"/>
                </a:lnTo>
                <a:lnTo>
                  <a:pt x="121919" y="56388"/>
                </a:lnTo>
                <a:lnTo>
                  <a:pt x="117348" y="58674"/>
                </a:lnTo>
                <a:lnTo>
                  <a:pt x="112775" y="62484"/>
                </a:lnTo>
                <a:lnTo>
                  <a:pt x="128015" y="62484"/>
                </a:lnTo>
                <a:lnTo>
                  <a:pt x="130301" y="61722"/>
                </a:lnTo>
                <a:lnTo>
                  <a:pt x="164896" y="61722"/>
                </a:lnTo>
                <a:lnTo>
                  <a:pt x="163067" y="59436"/>
                </a:lnTo>
                <a:lnTo>
                  <a:pt x="153924" y="53340"/>
                </a:lnTo>
                <a:lnTo>
                  <a:pt x="148589" y="52577"/>
                </a:lnTo>
                <a:close/>
              </a:path>
              <a:path w="266700" h="125730">
                <a:moveTo>
                  <a:pt x="204977" y="101346"/>
                </a:moveTo>
                <a:lnTo>
                  <a:pt x="194310" y="101346"/>
                </a:lnTo>
                <a:lnTo>
                  <a:pt x="194310" y="119634"/>
                </a:lnTo>
                <a:lnTo>
                  <a:pt x="202299" y="122193"/>
                </a:lnTo>
                <a:lnTo>
                  <a:pt x="210216" y="124110"/>
                </a:lnTo>
                <a:lnTo>
                  <a:pt x="217991" y="125313"/>
                </a:lnTo>
                <a:lnTo>
                  <a:pt x="225551" y="125730"/>
                </a:lnTo>
                <a:lnTo>
                  <a:pt x="233933" y="125730"/>
                </a:lnTo>
                <a:lnTo>
                  <a:pt x="241553" y="124206"/>
                </a:lnTo>
                <a:lnTo>
                  <a:pt x="253745" y="118110"/>
                </a:lnTo>
                <a:lnTo>
                  <a:pt x="220217" y="118110"/>
                </a:lnTo>
                <a:lnTo>
                  <a:pt x="216407" y="116586"/>
                </a:lnTo>
                <a:lnTo>
                  <a:pt x="212598" y="113538"/>
                </a:lnTo>
                <a:lnTo>
                  <a:pt x="208787" y="111251"/>
                </a:lnTo>
                <a:lnTo>
                  <a:pt x="206501" y="106680"/>
                </a:lnTo>
                <a:lnTo>
                  <a:pt x="204977" y="101346"/>
                </a:lnTo>
                <a:close/>
              </a:path>
              <a:path w="266700" h="125730">
                <a:moveTo>
                  <a:pt x="257555" y="64008"/>
                </a:moveTo>
                <a:lnTo>
                  <a:pt x="230124" y="64008"/>
                </a:lnTo>
                <a:lnTo>
                  <a:pt x="234695" y="64770"/>
                </a:lnTo>
                <a:lnTo>
                  <a:pt x="237743" y="66294"/>
                </a:lnTo>
                <a:lnTo>
                  <a:pt x="241553" y="67818"/>
                </a:lnTo>
                <a:lnTo>
                  <a:pt x="244601" y="70866"/>
                </a:lnTo>
                <a:lnTo>
                  <a:pt x="246125" y="75438"/>
                </a:lnTo>
                <a:lnTo>
                  <a:pt x="248412" y="79248"/>
                </a:lnTo>
                <a:lnTo>
                  <a:pt x="249936" y="83820"/>
                </a:lnTo>
                <a:lnTo>
                  <a:pt x="249936" y="99060"/>
                </a:lnTo>
                <a:lnTo>
                  <a:pt x="247650" y="106680"/>
                </a:lnTo>
                <a:lnTo>
                  <a:pt x="240029" y="115824"/>
                </a:lnTo>
                <a:lnTo>
                  <a:pt x="233933" y="118110"/>
                </a:lnTo>
                <a:lnTo>
                  <a:pt x="253745" y="118110"/>
                </a:lnTo>
                <a:lnTo>
                  <a:pt x="258317" y="114300"/>
                </a:lnTo>
                <a:lnTo>
                  <a:pt x="261365" y="108203"/>
                </a:lnTo>
                <a:lnTo>
                  <a:pt x="264413" y="102870"/>
                </a:lnTo>
                <a:lnTo>
                  <a:pt x="266700" y="96012"/>
                </a:lnTo>
                <a:lnTo>
                  <a:pt x="266700" y="81534"/>
                </a:lnTo>
                <a:lnTo>
                  <a:pt x="265175" y="76200"/>
                </a:lnTo>
                <a:lnTo>
                  <a:pt x="259079" y="65532"/>
                </a:lnTo>
                <a:lnTo>
                  <a:pt x="257555" y="64008"/>
                </a:lnTo>
                <a:close/>
              </a:path>
              <a:path w="266700" h="125730">
                <a:moveTo>
                  <a:pt x="262889" y="0"/>
                </a:moveTo>
                <a:lnTo>
                  <a:pt x="256031" y="0"/>
                </a:lnTo>
                <a:lnTo>
                  <a:pt x="254507" y="3048"/>
                </a:lnTo>
                <a:lnTo>
                  <a:pt x="252983" y="4572"/>
                </a:lnTo>
                <a:lnTo>
                  <a:pt x="252983" y="5334"/>
                </a:lnTo>
                <a:lnTo>
                  <a:pt x="250698" y="5334"/>
                </a:lnTo>
                <a:lnTo>
                  <a:pt x="249174" y="6096"/>
                </a:lnTo>
                <a:lnTo>
                  <a:pt x="199643" y="6096"/>
                </a:lnTo>
                <a:lnTo>
                  <a:pt x="199643" y="62484"/>
                </a:lnTo>
                <a:lnTo>
                  <a:pt x="206501" y="67056"/>
                </a:lnTo>
                <a:lnTo>
                  <a:pt x="209550" y="65532"/>
                </a:lnTo>
                <a:lnTo>
                  <a:pt x="212598" y="64770"/>
                </a:lnTo>
                <a:lnTo>
                  <a:pt x="215645" y="64770"/>
                </a:lnTo>
                <a:lnTo>
                  <a:pt x="217931" y="64008"/>
                </a:lnTo>
                <a:lnTo>
                  <a:pt x="257555" y="64008"/>
                </a:lnTo>
                <a:lnTo>
                  <a:pt x="255269" y="61722"/>
                </a:lnTo>
                <a:lnTo>
                  <a:pt x="248602" y="57912"/>
                </a:lnTo>
                <a:lnTo>
                  <a:pt x="211074" y="57912"/>
                </a:lnTo>
                <a:lnTo>
                  <a:pt x="211074" y="20574"/>
                </a:lnTo>
                <a:lnTo>
                  <a:pt x="261365" y="20574"/>
                </a:lnTo>
                <a:lnTo>
                  <a:pt x="262889" y="0"/>
                </a:lnTo>
                <a:close/>
              </a:path>
              <a:path w="266700" h="125730">
                <a:moveTo>
                  <a:pt x="238505" y="54864"/>
                </a:moveTo>
                <a:lnTo>
                  <a:pt x="224027" y="54864"/>
                </a:lnTo>
                <a:lnTo>
                  <a:pt x="220217" y="55625"/>
                </a:lnTo>
                <a:lnTo>
                  <a:pt x="211074" y="57912"/>
                </a:lnTo>
                <a:lnTo>
                  <a:pt x="248602" y="57912"/>
                </a:lnTo>
                <a:lnTo>
                  <a:pt x="244601" y="55625"/>
                </a:lnTo>
                <a:lnTo>
                  <a:pt x="238505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63390" y="2360929"/>
            <a:ext cx="269240" cy="121285"/>
          </a:xfrm>
          <a:custGeom>
            <a:avLst/>
            <a:gdLst/>
            <a:ahLst/>
            <a:cxnLst/>
            <a:rect l="l" t="t" r="r" b="b"/>
            <a:pathLst>
              <a:path w="269239" h="121285">
                <a:moveTo>
                  <a:pt x="64262" y="8381"/>
                </a:moveTo>
                <a:lnTo>
                  <a:pt x="38862" y="8381"/>
                </a:lnTo>
                <a:lnTo>
                  <a:pt x="42672" y="9144"/>
                </a:lnTo>
                <a:lnTo>
                  <a:pt x="44958" y="10668"/>
                </a:lnTo>
                <a:lnTo>
                  <a:pt x="54101" y="25908"/>
                </a:lnTo>
                <a:lnTo>
                  <a:pt x="54101" y="32766"/>
                </a:lnTo>
                <a:lnTo>
                  <a:pt x="53339" y="35051"/>
                </a:lnTo>
                <a:lnTo>
                  <a:pt x="52577" y="38100"/>
                </a:lnTo>
                <a:lnTo>
                  <a:pt x="51815" y="40386"/>
                </a:lnTo>
                <a:lnTo>
                  <a:pt x="51054" y="43434"/>
                </a:lnTo>
                <a:lnTo>
                  <a:pt x="48006" y="49529"/>
                </a:lnTo>
                <a:lnTo>
                  <a:pt x="38862" y="60960"/>
                </a:lnTo>
                <a:lnTo>
                  <a:pt x="34289" y="66294"/>
                </a:lnTo>
                <a:lnTo>
                  <a:pt x="27432" y="73914"/>
                </a:lnTo>
                <a:lnTo>
                  <a:pt x="22014" y="80045"/>
                </a:lnTo>
                <a:lnTo>
                  <a:pt x="17240" y="85820"/>
                </a:lnTo>
                <a:lnTo>
                  <a:pt x="13180" y="91166"/>
                </a:lnTo>
                <a:lnTo>
                  <a:pt x="9906" y="96012"/>
                </a:lnTo>
                <a:lnTo>
                  <a:pt x="5334" y="102108"/>
                </a:lnTo>
                <a:lnTo>
                  <a:pt x="2286" y="108203"/>
                </a:lnTo>
                <a:lnTo>
                  <a:pt x="0" y="114300"/>
                </a:lnTo>
                <a:lnTo>
                  <a:pt x="0" y="119634"/>
                </a:lnTo>
                <a:lnTo>
                  <a:pt x="70865" y="119634"/>
                </a:lnTo>
                <a:lnTo>
                  <a:pt x="71717" y="105155"/>
                </a:lnTo>
                <a:lnTo>
                  <a:pt x="16763" y="105155"/>
                </a:lnTo>
                <a:lnTo>
                  <a:pt x="21205" y="98143"/>
                </a:lnTo>
                <a:lnTo>
                  <a:pt x="26574" y="90773"/>
                </a:lnTo>
                <a:lnTo>
                  <a:pt x="32944" y="82974"/>
                </a:lnTo>
                <a:lnTo>
                  <a:pt x="40386" y="74675"/>
                </a:lnTo>
                <a:lnTo>
                  <a:pt x="51815" y="63246"/>
                </a:lnTo>
                <a:lnTo>
                  <a:pt x="54101" y="60198"/>
                </a:lnTo>
                <a:lnTo>
                  <a:pt x="57150" y="57150"/>
                </a:lnTo>
                <a:lnTo>
                  <a:pt x="61722" y="51053"/>
                </a:lnTo>
                <a:lnTo>
                  <a:pt x="64008" y="48768"/>
                </a:lnTo>
                <a:lnTo>
                  <a:pt x="65532" y="45720"/>
                </a:lnTo>
                <a:lnTo>
                  <a:pt x="67056" y="43434"/>
                </a:lnTo>
                <a:lnTo>
                  <a:pt x="67818" y="41148"/>
                </a:lnTo>
                <a:lnTo>
                  <a:pt x="69342" y="38100"/>
                </a:lnTo>
                <a:lnTo>
                  <a:pt x="69342" y="35814"/>
                </a:lnTo>
                <a:lnTo>
                  <a:pt x="70104" y="33527"/>
                </a:lnTo>
                <a:lnTo>
                  <a:pt x="70865" y="30479"/>
                </a:lnTo>
                <a:lnTo>
                  <a:pt x="70865" y="18288"/>
                </a:lnTo>
                <a:lnTo>
                  <a:pt x="67818" y="11429"/>
                </a:lnTo>
                <a:lnTo>
                  <a:pt x="64262" y="8381"/>
                </a:lnTo>
                <a:close/>
              </a:path>
              <a:path w="269239" h="121285">
                <a:moveTo>
                  <a:pt x="72389" y="93725"/>
                </a:moveTo>
                <a:lnTo>
                  <a:pt x="64770" y="93725"/>
                </a:lnTo>
                <a:lnTo>
                  <a:pt x="63246" y="96012"/>
                </a:lnTo>
                <a:lnTo>
                  <a:pt x="62535" y="98143"/>
                </a:lnTo>
                <a:lnTo>
                  <a:pt x="62484" y="99822"/>
                </a:lnTo>
                <a:lnTo>
                  <a:pt x="61722" y="100584"/>
                </a:lnTo>
                <a:lnTo>
                  <a:pt x="60960" y="102108"/>
                </a:lnTo>
                <a:lnTo>
                  <a:pt x="59436" y="102870"/>
                </a:lnTo>
                <a:lnTo>
                  <a:pt x="58674" y="103631"/>
                </a:lnTo>
                <a:lnTo>
                  <a:pt x="57150" y="104394"/>
                </a:lnTo>
                <a:lnTo>
                  <a:pt x="54101" y="104394"/>
                </a:lnTo>
                <a:lnTo>
                  <a:pt x="51815" y="105155"/>
                </a:lnTo>
                <a:lnTo>
                  <a:pt x="71717" y="105155"/>
                </a:lnTo>
                <a:lnTo>
                  <a:pt x="72389" y="93725"/>
                </a:lnTo>
                <a:close/>
              </a:path>
              <a:path w="269239" h="121285">
                <a:moveTo>
                  <a:pt x="48768" y="0"/>
                </a:moveTo>
                <a:lnTo>
                  <a:pt x="32765" y="0"/>
                </a:lnTo>
                <a:lnTo>
                  <a:pt x="27432" y="762"/>
                </a:lnTo>
                <a:lnTo>
                  <a:pt x="15239" y="3810"/>
                </a:lnTo>
                <a:lnTo>
                  <a:pt x="9144" y="6096"/>
                </a:lnTo>
                <a:lnTo>
                  <a:pt x="2286" y="9144"/>
                </a:lnTo>
                <a:lnTo>
                  <a:pt x="2286" y="26670"/>
                </a:lnTo>
                <a:lnTo>
                  <a:pt x="12954" y="26670"/>
                </a:lnTo>
                <a:lnTo>
                  <a:pt x="16073" y="18669"/>
                </a:lnTo>
                <a:lnTo>
                  <a:pt x="20764" y="12953"/>
                </a:lnTo>
                <a:lnTo>
                  <a:pt x="26884" y="9525"/>
                </a:lnTo>
                <a:lnTo>
                  <a:pt x="34289" y="8381"/>
                </a:lnTo>
                <a:lnTo>
                  <a:pt x="64262" y="8381"/>
                </a:lnTo>
                <a:lnTo>
                  <a:pt x="57150" y="2286"/>
                </a:lnTo>
                <a:lnTo>
                  <a:pt x="48768" y="0"/>
                </a:lnTo>
                <a:close/>
              </a:path>
              <a:path w="269239" h="121285">
                <a:moveTo>
                  <a:pt x="109727" y="96774"/>
                </a:moveTo>
                <a:lnTo>
                  <a:pt x="99060" y="96774"/>
                </a:lnTo>
                <a:lnTo>
                  <a:pt x="99060" y="114300"/>
                </a:lnTo>
                <a:lnTo>
                  <a:pt x="103632" y="116586"/>
                </a:lnTo>
                <a:lnTo>
                  <a:pt x="108965" y="118110"/>
                </a:lnTo>
                <a:lnTo>
                  <a:pt x="114300" y="118872"/>
                </a:lnTo>
                <a:lnTo>
                  <a:pt x="120396" y="120396"/>
                </a:lnTo>
                <a:lnTo>
                  <a:pt x="125730" y="121158"/>
                </a:lnTo>
                <a:lnTo>
                  <a:pt x="139446" y="121158"/>
                </a:lnTo>
                <a:lnTo>
                  <a:pt x="146304" y="119634"/>
                </a:lnTo>
                <a:lnTo>
                  <a:pt x="158496" y="113538"/>
                </a:lnTo>
                <a:lnTo>
                  <a:pt x="124968" y="113538"/>
                </a:lnTo>
                <a:lnTo>
                  <a:pt x="120396" y="112014"/>
                </a:lnTo>
                <a:lnTo>
                  <a:pt x="117348" y="108966"/>
                </a:lnTo>
                <a:lnTo>
                  <a:pt x="114300" y="106679"/>
                </a:lnTo>
                <a:lnTo>
                  <a:pt x="111251" y="102108"/>
                </a:lnTo>
                <a:lnTo>
                  <a:pt x="109727" y="96774"/>
                </a:lnTo>
                <a:close/>
              </a:path>
              <a:path w="269239" h="121285">
                <a:moveTo>
                  <a:pt x="162001" y="8381"/>
                </a:moveTo>
                <a:lnTo>
                  <a:pt x="137922" y="8381"/>
                </a:lnTo>
                <a:lnTo>
                  <a:pt x="142494" y="9905"/>
                </a:lnTo>
                <a:lnTo>
                  <a:pt x="146304" y="12953"/>
                </a:lnTo>
                <a:lnTo>
                  <a:pt x="149351" y="16764"/>
                </a:lnTo>
                <a:lnTo>
                  <a:pt x="151637" y="21336"/>
                </a:lnTo>
                <a:lnTo>
                  <a:pt x="151637" y="32766"/>
                </a:lnTo>
                <a:lnTo>
                  <a:pt x="150113" y="37338"/>
                </a:lnTo>
                <a:lnTo>
                  <a:pt x="147065" y="41148"/>
                </a:lnTo>
                <a:lnTo>
                  <a:pt x="144780" y="44958"/>
                </a:lnTo>
                <a:lnTo>
                  <a:pt x="140970" y="48768"/>
                </a:lnTo>
                <a:lnTo>
                  <a:pt x="130301" y="53340"/>
                </a:lnTo>
                <a:lnTo>
                  <a:pt x="124206" y="54864"/>
                </a:lnTo>
                <a:lnTo>
                  <a:pt x="116586" y="55625"/>
                </a:lnTo>
                <a:lnTo>
                  <a:pt x="116586" y="63246"/>
                </a:lnTo>
                <a:lnTo>
                  <a:pt x="133350" y="63246"/>
                </a:lnTo>
                <a:lnTo>
                  <a:pt x="140970" y="65531"/>
                </a:lnTo>
                <a:lnTo>
                  <a:pt x="146304" y="69342"/>
                </a:lnTo>
                <a:lnTo>
                  <a:pt x="150875" y="73914"/>
                </a:lnTo>
                <a:lnTo>
                  <a:pt x="153924" y="80772"/>
                </a:lnTo>
                <a:lnTo>
                  <a:pt x="153924" y="96774"/>
                </a:lnTo>
                <a:lnTo>
                  <a:pt x="151637" y="102870"/>
                </a:lnTo>
                <a:lnTo>
                  <a:pt x="147827" y="107442"/>
                </a:lnTo>
                <a:lnTo>
                  <a:pt x="144018" y="111251"/>
                </a:lnTo>
                <a:lnTo>
                  <a:pt x="138684" y="113538"/>
                </a:lnTo>
                <a:lnTo>
                  <a:pt x="158496" y="113538"/>
                </a:lnTo>
                <a:lnTo>
                  <a:pt x="163068" y="108966"/>
                </a:lnTo>
                <a:lnTo>
                  <a:pt x="166115" y="103631"/>
                </a:lnTo>
                <a:lnTo>
                  <a:pt x="169163" y="99060"/>
                </a:lnTo>
                <a:lnTo>
                  <a:pt x="170687" y="92964"/>
                </a:lnTo>
                <a:lnTo>
                  <a:pt x="170687" y="81534"/>
                </a:lnTo>
                <a:lnTo>
                  <a:pt x="169925" y="77724"/>
                </a:lnTo>
                <a:lnTo>
                  <a:pt x="168401" y="74675"/>
                </a:lnTo>
                <a:lnTo>
                  <a:pt x="166877" y="70866"/>
                </a:lnTo>
                <a:lnTo>
                  <a:pt x="164592" y="68579"/>
                </a:lnTo>
                <a:lnTo>
                  <a:pt x="162306" y="65531"/>
                </a:lnTo>
                <a:lnTo>
                  <a:pt x="159258" y="63246"/>
                </a:lnTo>
                <a:lnTo>
                  <a:pt x="156210" y="61722"/>
                </a:lnTo>
                <a:lnTo>
                  <a:pt x="153162" y="59436"/>
                </a:lnTo>
                <a:lnTo>
                  <a:pt x="150113" y="57912"/>
                </a:lnTo>
                <a:lnTo>
                  <a:pt x="147065" y="57150"/>
                </a:lnTo>
                <a:lnTo>
                  <a:pt x="143256" y="56388"/>
                </a:lnTo>
                <a:lnTo>
                  <a:pt x="143256" y="55625"/>
                </a:lnTo>
                <a:lnTo>
                  <a:pt x="148589" y="53340"/>
                </a:lnTo>
                <a:lnTo>
                  <a:pt x="153162" y="50292"/>
                </a:lnTo>
                <a:lnTo>
                  <a:pt x="156972" y="47244"/>
                </a:lnTo>
                <a:lnTo>
                  <a:pt x="160782" y="44958"/>
                </a:lnTo>
                <a:lnTo>
                  <a:pt x="163068" y="41910"/>
                </a:lnTo>
                <a:lnTo>
                  <a:pt x="165354" y="38100"/>
                </a:lnTo>
                <a:lnTo>
                  <a:pt x="166877" y="34290"/>
                </a:lnTo>
                <a:lnTo>
                  <a:pt x="168401" y="29718"/>
                </a:lnTo>
                <a:lnTo>
                  <a:pt x="168401" y="19812"/>
                </a:lnTo>
                <a:lnTo>
                  <a:pt x="166877" y="15240"/>
                </a:lnTo>
                <a:lnTo>
                  <a:pt x="163830" y="11429"/>
                </a:lnTo>
                <a:lnTo>
                  <a:pt x="162001" y="8381"/>
                </a:lnTo>
                <a:close/>
              </a:path>
              <a:path w="269239" h="121285">
                <a:moveTo>
                  <a:pt x="142494" y="0"/>
                </a:moveTo>
                <a:lnTo>
                  <a:pt x="130301" y="0"/>
                </a:lnTo>
                <a:lnTo>
                  <a:pt x="124968" y="762"/>
                </a:lnTo>
                <a:lnTo>
                  <a:pt x="112775" y="3810"/>
                </a:lnTo>
                <a:lnTo>
                  <a:pt x="106680" y="6096"/>
                </a:lnTo>
                <a:lnTo>
                  <a:pt x="100584" y="9144"/>
                </a:lnTo>
                <a:lnTo>
                  <a:pt x="100584" y="25908"/>
                </a:lnTo>
                <a:lnTo>
                  <a:pt x="111251" y="25908"/>
                </a:lnTo>
                <a:lnTo>
                  <a:pt x="112775" y="19812"/>
                </a:lnTo>
                <a:lnTo>
                  <a:pt x="115062" y="15240"/>
                </a:lnTo>
                <a:lnTo>
                  <a:pt x="118110" y="12192"/>
                </a:lnTo>
                <a:lnTo>
                  <a:pt x="121920" y="9905"/>
                </a:lnTo>
                <a:lnTo>
                  <a:pt x="125730" y="8381"/>
                </a:lnTo>
                <a:lnTo>
                  <a:pt x="162001" y="8381"/>
                </a:lnTo>
                <a:lnTo>
                  <a:pt x="161544" y="7620"/>
                </a:lnTo>
                <a:lnTo>
                  <a:pt x="157734" y="4572"/>
                </a:lnTo>
                <a:lnTo>
                  <a:pt x="153162" y="3048"/>
                </a:lnTo>
                <a:lnTo>
                  <a:pt x="147827" y="762"/>
                </a:lnTo>
                <a:lnTo>
                  <a:pt x="142494" y="0"/>
                </a:lnTo>
                <a:close/>
              </a:path>
              <a:path w="269239" h="121285">
                <a:moveTo>
                  <a:pt x="260857" y="8381"/>
                </a:moveTo>
                <a:lnTo>
                  <a:pt x="235458" y="8381"/>
                </a:lnTo>
                <a:lnTo>
                  <a:pt x="239268" y="9144"/>
                </a:lnTo>
                <a:lnTo>
                  <a:pt x="241554" y="10668"/>
                </a:lnTo>
                <a:lnTo>
                  <a:pt x="250698" y="25908"/>
                </a:lnTo>
                <a:lnTo>
                  <a:pt x="250698" y="32766"/>
                </a:lnTo>
                <a:lnTo>
                  <a:pt x="249936" y="35051"/>
                </a:lnTo>
                <a:lnTo>
                  <a:pt x="249174" y="38100"/>
                </a:lnTo>
                <a:lnTo>
                  <a:pt x="248412" y="40386"/>
                </a:lnTo>
                <a:lnTo>
                  <a:pt x="247650" y="43434"/>
                </a:lnTo>
                <a:lnTo>
                  <a:pt x="244601" y="49529"/>
                </a:lnTo>
                <a:lnTo>
                  <a:pt x="235458" y="60960"/>
                </a:lnTo>
                <a:lnTo>
                  <a:pt x="230886" y="66294"/>
                </a:lnTo>
                <a:lnTo>
                  <a:pt x="224027" y="73914"/>
                </a:lnTo>
                <a:lnTo>
                  <a:pt x="218610" y="80045"/>
                </a:lnTo>
                <a:lnTo>
                  <a:pt x="213836" y="85820"/>
                </a:lnTo>
                <a:lnTo>
                  <a:pt x="209776" y="91166"/>
                </a:lnTo>
                <a:lnTo>
                  <a:pt x="206501" y="96012"/>
                </a:lnTo>
                <a:lnTo>
                  <a:pt x="201930" y="102108"/>
                </a:lnTo>
                <a:lnTo>
                  <a:pt x="198882" y="108203"/>
                </a:lnTo>
                <a:lnTo>
                  <a:pt x="196596" y="114300"/>
                </a:lnTo>
                <a:lnTo>
                  <a:pt x="196596" y="119634"/>
                </a:lnTo>
                <a:lnTo>
                  <a:pt x="267462" y="119634"/>
                </a:lnTo>
                <a:lnTo>
                  <a:pt x="268313" y="105155"/>
                </a:lnTo>
                <a:lnTo>
                  <a:pt x="213360" y="105155"/>
                </a:lnTo>
                <a:lnTo>
                  <a:pt x="217801" y="98143"/>
                </a:lnTo>
                <a:lnTo>
                  <a:pt x="223170" y="90773"/>
                </a:lnTo>
                <a:lnTo>
                  <a:pt x="229540" y="82974"/>
                </a:lnTo>
                <a:lnTo>
                  <a:pt x="236982" y="74675"/>
                </a:lnTo>
                <a:lnTo>
                  <a:pt x="248412" y="63246"/>
                </a:lnTo>
                <a:lnTo>
                  <a:pt x="250698" y="60198"/>
                </a:lnTo>
                <a:lnTo>
                  <a:pt x="253746" y="57150"/>
                </a:lnTo>
                <a:lnTo>
                  <a:pt x="258318" y="51053"/>
                </a:lnTo>
                <a:lnTo>
                  <a:pt x="260604" y="48768"/>
                </a:lnTo>
                <a:lnTo>
                  <a:pt x="262127" y="45720"/>
                </a:lnTo>
                <a:lnTo>
                  <a:pt x="263651" y="43434"/>
                </a:lnTo>
                <a:lnTo>
                  <a:pt x="264413" y="41148"/>
                </a:lnTo>
                <a:lnTo>
                  <a:pt x="265938" y="38100"/>
                </a:lnTo>
                <a:lnTo>
                  <a:pt x="265938" y="35814"/>
                </a:lnTo>
                <a:lnTo>
                  <a:pt x="266700" y="33527"/>
                </a:lnTo>
                <a:lnTo>
                  <a:pt x="267462" y="30479"/>
                </a:lnTo>
                <a:lnTo>
                  <a:pt x="267462" y="18288"/>
                </a:lnTo>
                <a:lnTo>
                  <a:pt x="264413" y="11429"/>
                </a:lnTo>
                <a:lnTo>
                  <a:pt x="260857" y="8381"/>
                </a:lnTo>
                <a:close/>
              </a:path>
              <a:path w="269239" h="121285">
                <a:moveTo>
                  <a:pt x="268986" y="93725"/>
                </a:moveTo>
                <a:lnTo>
                  <a:pt x="261365" y="93725"/>
                </a:lnTo>
                <a:lnTo>
                  <a:pt x="259842" y="96012"/>
                </a:lnTo>
                <a:lnTo>
                  <a:pt x="259131" y="98143"/>
                </a:lnTo>
                <a:lnTo>
                  <a:pt x="259080" y="99822"/>
                </a:lnTo>
                <a:lnTo>
                  <a:pt x="258318" y="100584"/>
                </a:lnTo>
                <a:lnTo>
                  <a:pt x="257556" y="102108"/>
                </a:lnTo>
                <a:lnTo>
                  <a:pt x="256032" y="102870"/>
                </a:lnTo>
                <a:lnTo>
                  <a:pt x="255270" y="103631"/>
                </a:lnTo>
                <a:lnTo>
                  <a:pt x="253746" y="104394"/>
                </a:lnTo>
                <a:lnTo>
                  <a:pt x="250698" y="104394"/>
                </a:lnTo>
                <a:lnTo>
                  <a:pt x="248412" y="105155"/>
                </a:lnTo>
                <a:lnTo>
                  <a:pt x="268313" y="105155"/>
                </a:lnTo>
                <a:lnTo>
                  <a:pt x="268986" y="93725"/>
                </a:lnTo>
                <a:close/>
              </a:path>
              <a:path w="269239" h="121285">
                <a:moveTo>
                  <a:pt x="245363" y="0"/>
                </a:moveTo>
                <a:lnTo>
                  <a:pt x="229362" y="0"/>
                </a:lnTo>
                <a:lnTo>
                  <a:pt x="224027" y="762"/>
                </a:lnTo>
                <a:lnTo>
                  <a:pt x="211836" y="3810"/>
                </a:lnTo>
                <a:lnTo>
                  <a:pt x="205739" y="6096"/>
                </a:lnTo>
                <a:lnTo>
                  <a:pt x="198882" y="9144"/>
                </a:lnTo>
                <a:lnTo>
                  <a:pt x="198882" y="26670"/>
                </a:lnTo>
                <a:lnTo>
                  <a:pt x="209550" y="26670"/>
                </a:lnTo>
                <a:lnTo>
                  <a:pt x="212669" y="18669"/>
                </a:lnTo>
                <a:lnTo>
                  <a:pt x="217360" y="12953"/>
                </a:lnTo>
                <a:lnTo>
                  <a:pt x="223480" y="9525"/>
                </a:lnTo>
                <a:lnTo>
                  <a:pt x="230886" y="8381"/>
                </a:lnTo>
                <a:lnTo>
                  <a:pt x="260857" y="8381"/>
                </a:lnTo>
                <a:lnTo>
                  <a:pt x="253746" y="2286"/>
                </a:lnTo>
                <a:lnTo>
                  <a:pt x="245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9065" y="2360929"/>
            <a:ext cx="267970" cy="121285"/>
          </a:xfrm>
          <a:custGeom>
            <a:avLst/>
            <a:gdLst/>
            <a:ahLst/>
            <a:cxnLst/>
            <a:rect l="l" t="t" r="r" b="b"/>
            <a:pathLst>
              <a:path w="267970" h="121285">
                <a:moveTo>
                  <a:pt x="64770" y="112775"/>
                </a:moveTo>
                <a:lnTo>
                  <a:pt x="10668" y="112775"/>
                </a:lnTo>
                <a:lnTo>
                  <a:pt x="4572" y="113538"/>
                </a:lnTo>
                <a:lnTo>
                  <a:pt x="4572" y="119634"/>
                </a:lnTo>
                <a:lnTo>
                  <a:pt x="69342" y="119634"/>
                </a:lnTo>
                <a:lnTo>
                  <a:pt x="69342" y="113538"/>
                </a:lnTo>
                <a:lnTo>
                  <a:pt x="64770" y="112775"/>
                </a:lnTo>
                <a:close/>
              </a:path>
              <a:path w="267970" h="121285">
                <a:moveTo>
                  <a:pt x="44958" y="19812"/>
                </a:moveTo>
                <a:lnTo>
                  <a:pt x="26670" y="19812"/>
                </a:lnTo>
                <a:lnTo>
                  <a:pt x="27432" y="21336"/>
                </a:lnTo>
                <a:lnTo>
                  <a:pt x="28194" y="22098"/>
                </a:lnTo>
                <a:lnTo>
                  <a:pt x="28956" y="23622"/>
                </a:lnTo>
                <a:lnTo>
                  <a:pt x="28956" y="100584"/>
                </a:lnTo>
                <a:lnTo>
                  <a:pt x="28194" y="103631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4"/>
                </a:lnTo>
                <a:lnTo>
                  <a:pt x="53339" y="112014"/>
                </a:lnTo>
                <a:lnTo>
                  <a:pt x="51054" y="111251"/>
                </a:lnTo>
                <a:lnTo>
                  <a:pt x="48006" y="109727"/>
                </a:lnTo>
                <a:lnTo>
                  <a:pt x="47244" y="108966"/>
                </a:lnTo>
                <a:lnTo>
                  <a:pt x="44958" y="104394"/>
                </a:lnTo>
                <a:lnTo>
                  <a:pt x="44958" y="19812"/>
                </a:lnTo>
                <a:close/>
              </a:path>
              <a:path w="267970" h="121285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70"/>
                </a:lnTo>
                <a:lnTo>
                  <a:pt x="12954" y="24384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2"/>
                </a:lnTo>
                <a:lnTo>
                  <a:pt x="44958" y="19812"/>
                </a:lnTo>
                <a:lnTo>
                  <a:pt x="44958" y="0"/>
                </a:lnTo>
                <a:close/>
              </a:path>
              <a:path w="267970" h="121285">
                <a:moveTo>
                  <a:pt x="140970" y="0"/>
                </a:moveTo>
                <a:lnTo>
                  <a:pt x="125730" y="0"/>
                </a:lnTo>
                <a:lnTo>
                  <a:pt x="118872" y="762"/>
                </a:lnTo>
                <a:lnTo>
                  <a:pt x="112775" y="3810"/>
                </a:lnTo>
                <a:lnTo>
                  <a:pt x="106680" y="6096"/>
                </a:lnTo>
                <a:lnTo>
                  <a:pt x="102108" y="9905"/>
                </a:lnTo>
                <a:lnTo>
                  <a:pt x="99060" y="14477"/>
                </a:lnTo>
                <a:lnTo>
                  <a:pt x="96012" y="19812"/>
                </a:lnTo>
                <a:lnTo>
                  <a:pt x="94487" y="25146"/>
                </a:lnTo>
                <a:lnTo>
                  <a:pt x="94487" y="30479"/>
                </a:lnTo>
                <a:lnTo>
                  <a:pt x="95631" y="39921"/>
                </a:lnTo>
                <a:lnTo>
                  <a:pt x="99060" y="47720"/>
                </a:lnTo>
                <a:lnTo>
                  <a:pt x="104775" y="53947"/>
                </a:lnTo>
                <a:lnTo>
                  <a:pt x="112775" y="58674"/>
                </a:lnTo>
                <a:lnTo>
                  <a:pt x="112775" y="59436"/>
                </a:lnTo>
                <a:lnTo>
                  <a:pt x="92963" y="95250"/>
                </a:lnTo>
                <a:lnTo>
                  <a:pt x="94487" y="100584"/>
                </a:lnTo>
                <a:lnTo>
                  <a:pt x="123444" y="121158"/>
                </a:lnTo>
                <a:lnTo>
                  <a:pt x="139446" y="121158"/>
                </a:lnTo>
                <a:lnTo>
                  <a:pt x="147066" y="119634"/>
                </a:lnTo>
                <a:lnTo>
                  <a:pt x="159258" y="113538"/>
                </a:lnTo>
                <a:lnTo>
                  <a:pt x="128778" y="113538"/>
                </a:lnTo>
                <a:lnTo>
                  <a:pt x="124968" y="112775"/>
                </a:lnTo>
                <a:lnTo>
                  <a:pt x="118872" y="109727"/>
                </a:lnTo>
                <a:lnTo>
                  <a:pt x="116586" y="108203"/>
                </a:lnTo>
                <a:lnTo>
                  <a:pt x="115062" y="105918"/>
                </a:lnTo>
                <a:lnTo>
                  <a:pt x="112775" y="103631"/>
                </a:lnTo>
                <a:lnTo>
                  <a:pt x="111251" y="100584"/>
                </a:lnTo>
                <a:lnTo>
                  <a:pt x="110489" y="97536"/>
                </a:lnTo>
                <a:lnTo>
                  <a:pt x="109728" y="93725"/>
                </a:lnTo>
                <a:lnTo>
                  <a:pt x="109728" y="80010"/>
                </a:lnTo>
                <a:lnTo>
                  <a:pt x="124206" y="62484"/>
                </a:lnTo>
                <a:lnTo>
                  <a:pt x="159867" y="62484"/>
                </a:lnTo>
                <a:lnTo>
                  <a:pt x="157734" y="60960"/>
                </a:lnTo>
                <a:lnTo>
                  <a:pt x="151637" y="57912"/>
                </a:lnTo>
                <a:lnTo>
                  <a:pt x="150875" y="57150"/>
                </a:lnTo>
                <a:lnTo>
                  <a:pt x="156019" y="54864"/>
                </a:lnTo>
                <a:lnTo>
                  <a:pt x="128778" y="54864"/>
                </a:lnTo>
                <a:lnTo>
                  <a:pt x="110489" y="36575"/>
                </a:lnTo>
                <a:lnTo>
                  <a:pt x="110489" y="22860"/>
                </a:lnTo>
                <a:lnTo>
                  <a:pt x="112013" y="17525"/>
                </a:lnTo>
                <a:lnTo>
                  <a:pt x="115824" y="12953"/>
                </a:lnTo>
                <a:lnTo>
                  <a:pt x="119634" y="9144"/>
                </a:lnTo>
                <a:lnTo>
                  <a:pt x="124968" y="7620"/>
                </a:lnTo>
                <a:lnTo>
                  <a:pt x="161544" y="7620"/>
                </a:lnTo>
                <a:lnTo>
                  <a:pt x="159258" y="5334"/>
                </a:lnTo>
                <a:lnTo>
                  <a:pt x="153162" y="3048"/>
                </a:lnTo>
                <a:lnTo>
                  <a:pt x="147828" y="762"/>
                </a:lnTo>
                <a:lnTo>
                  <a:pt x="140970" y="0"/>
                </a:lnTo>
                <a:close/>
              </a:path>
              <a:path w="267970" h="121285">
                <a:moveTo>
                  <a:pt x="159867" y="62484"/>
                </a:moveTo>
                <a:lnTo>
                  <a:pt x="137160" y="62484"/>
                </a:lnTo>
                <a:lnTo>
                  <a:pt x="140970" y="63246"/>
                </a:lnTo>
                <a:lnTo>
                  <a:pt x="144018" y="65531"/>
                </a:lnTo>
                <a:lnTo>
                  <a:pt x="155448" y="83058"/>
                </a:lnTo>
                <a:lnTo>
                  <a:pt x="155448" y="93725"/>
                </a:lnTo>
                <a:lnTo>
                  <a:pt x="137160" y="113538"/>
                </a:lnTo>
                <a:lnTo>
                  <a:pt x="159258" y="113538"/>
                </a:lnTo>
                <a:lnTo>
                  <a:pt x="163830" y="109727"/>
                </a:lnTo>
                <a:lnTo>
                  <a:pt x="166878" y="105155"/>
                </a:lnTo>
                <a:lnTo>
                  <a:pt x="169925" y="99822"/>
                </a:lnTo>
                <a:lnTo>
                  <a:pt x="172212" y="93725"/>
                </a:lnTo>
                <a:lnTo>
                  <a:pt x="172212" y="80010"/>
                </a:lnTo>
                <a:lnTo>
                  <a:pt x="169925" y="74675"/>
                </a:lnTo>
                <a:lnTo>
                  <a:pt x="166878" y="69342"/>
                </a:lnTo>
                <a:lnTo>
                  <a:pt x="163068" y="64770"/>
                </a:lnTo>
                <a:lnTo>
                  <a:pt x="159867" y="62484"/>
                </a:lnTo>
                <a:close/>
              </a:path>
              <a:path w="267970" h="121285">
                <a:moveTo>
                  <a:pt x="161544" y="7620"/>
                </a:moveTo>
                <a:lnTo>
                  <a:pt x="136398" y="7620"/>
                </a:lnTo>
                <a:lnTo>
                  <a:pt x="140208" y="8381"/>
                </a:lnTo>
                <a:lnTo>
                  <a:pt x="144018" y="9905"/>
                </a:lnTo>
                <a:lnTo>
                  <a:pt x="147066" y="11429"/>
                </a:lnTo>
                <a:lnTo>
                  <a:pt x="151637" y="17525"/>
                </a:lnTo>
                <a:lnTo>
                  <a:pt x="153162" y="21336"/>
                </a:lnTo>
                <a:lnTo>
                  <a:pt x="154686" y="25908"/>
                </a:lnTo>
                <a:lnTo>
                  <a:pt x="154686" y="35814"/>
                </a:lnTo>
                <a:lnTo>
                  <a:pt x="153924" y="39624"/>
                </a:lnTo>
                <a:lnTo>
                  <a:pt x="151637" y="43434"/>
                </a:lnTo>
                <a:lnTo>
                  <a:pt x="150113" y="47244"/>
                </a:lnTo>
                <a:lnTo>
                  <a:pt x="147828" y="49529"/>
                </a:lnTo>
                <a:lnTo>
                  <a:pt x="144780" y="51816"/>
                </a:lnTo>
                <a:lnTo>
                  <a:pt x="141732" y="53340"/>
                </a:lnTo>
                <a:lnTo>
                  <a:pt x="137160" y="54864"/>
                </a:lnTo>
                <a:lnTo>
                  <a:pt x="156019" y="54864"/>
                </a:lnTo>
                <a:lnTo>
                  <a:pt x="157734" y="54101"/>
                </a:lnTo>
                <a:lnTo>
                  <a:pt x="162306" y="50292"/>
                </a:lnTo>
                <a:lnTo>
                  <a:pt x="165354" y="45720"/>
                </a:lnTo>
                <a:lnTo>
                  <a:pt x="169163" y="41148"/>
                </a:lnTo>
                <a:lnTo>
                  <a:pt x="170687" y="35814"/>
                </a:lnTo>
                <a:lnTo>
                  <a:pt x="170687" y="22860"/>
                </a:lnTo>
                <a:lnTo>
                  <a:pt x="169163" y="17525"/>
                </a:lnTo>
                <a:lnTo>
                  <a:pt x="166116" y="13716"/>
                </a:lnTo>
                <a:lnTo>
                  <a:pt x="163068" y="9144"/>
                </a:lnTo>
                <a:lnTo>
                  <a:pt x="161544" y="7620"/>
                </a:lnTo>
                <a:close/>
              </a:path>
              <a:path w="267970" h="121285">
                <a:moveTo>
                  <a:pt x="253234" y="7620"/>
                </a:moveTo>
                <a:lnTo>
                  <a:pt x="233934" y="7620"/>
                </a:lnTo>
                <a:lnTo>
                  <a:pt x="237744" y="8381"/>
                </a:lnTo>
                <a:lnTo>
                  <a:pt x="241554" y="11429"/>
                </a:lnTo>
                <a:lnTo>
                  <a:pt x="244601" y="14477"/>
                </a:lnTo>
                <a:lnTo>
                  <a:pt x="246887" y="19050"/>
                </a:lnTo>
                <a:lnTo>
                  <a:pt x="248412" y="24384"/>
                </a:lnTo>
                <a:lnTo>
                  <a:pt x="250698" y="29718"/>
                </a:lnTo>
                <a:lnTo>
                  <a:pt x="251460" y="36575"/>
                </a:lnTo>
                <a:lnTo>
                  <a:pt x="251460" y="47244"/>
                </a:lnTo>
                <a:lnTo>
                  <a:pt x="250698" y="49529"/>
                </a:lnTo>
                <a:lnTo>
                  <a:pt x="250698" y="51816"/>
                </a:lnTo>
                <a:lnTo>
                  <a:pt x="249936" y="52577"/>
                </a:lnTo>
                <a:lnTo>
                  <a:pt x="249936" y="53340"/>
                </a:lnTo>
                <a:lnTo>
                  <a:pt x="249174" y="54101"/>
                </a:lnTo>
                <a:lnTo>
                  <a:pt x="249174" y="54864"/>
                </a:lnTo>
                <a:lnTo>
                  <a:pt x="248412" y="54864"/>
                </a:lnTo>
                <a:lnTo>
                  <a:pt x="245363" y="57912"/>
                </a:lnTo>
                <a:lnTo>
                  <a:pt x="243839" y="58674"/>
                </a:lnTo>
                <a:lnTo>
                  <a:pt x="241554" y="60198"/>
                </a:lnTo>
                <a:lnTo>
                  <a:pt x="240030" y="60960"/>
                </a:lnTo>
                <a:lnTo>
                  <a:pt x="237744" y="61722"/>
                </a:lnTo>
                <a:lnTo>
                  <a:pt x="236220" y="62484"/>
                </a:lnTo>
                <a:lnTo>
                  <a:pt x="249174" y="62484"/>
                </a:lnTo>
                <a:lnTo>
                  <a:pt x="249936" y="63246"/>
                </a:lnTo>
                <a:lnTo>
                  <a:pt x="234696" y="102870"/>
                </a:lnTo>
                <a:lnTo>
                  <a:pt x="215646" y="112014"/>
                </a:lnTo>
                <a:lnTo>
                  <a:pt x="208025" y="112014"/>
                </a:lnTo>
                <a:lnTo>
                  <a:pt x="208025" y="115824"/>
                </a:lnTo>
                <a:lnTo>
                  <a:pt x="211074" y="121158"/>
                </a:lnTo>
                <a:lnTo>
                  <a:pt x="219360" y="119705"/>
                </a:lnTo>
                <a:lnTo>
                  <a:pt x="227076" y="117538"/>
                </a:lnTo>
                <a:lnTo>
                  <a:pt x="259842" y="86105"/>
                </a:lnTo>
                <a:lnTo>
                  <a:pt x="267428" y="49529"/>
                </a:lnTo>
                <a:lnTo>
                  <a:pt x="267368" y="47244"/>
                </a:lnTo>
                <a:lnTo>
                  <a:pt x="266771" y="37480"/>
                </a:lnTo>
                <a:lnTo>
                  <a:pt x="264795" y="27622"/>
                </a:lnTo>
                <a:lnTo>
                  <a:pt x="261675" y="19192"/>
                </a:lnTo>
                <a:lnTo>
                  <a:pt x="257556" y="12192"/>
                </a:lnTo>
                <a:lnTo>
                  <a:pt x="253234" y="7620"/>
                </a:lnTo>
                <a:close/>
              </a:path>
              <a:path w="267970" h="121285">
                <a:moveTo>
                  <a:pt x="230124" y="0"/>
                </a:moveTo>
                <a:lnTo>
                  <a:pt x="223266" y="0"/>
                </a:lnTo>
                <a:lnTo>
                  <a:pt x="217170" y="762"/>
                </a:lnTo>
                <a:lnTo>
                  <a:pt x="212598" y="3048"/>
                </a:lnTo>
                <a:lnTo>
                  <a:pt x="207263" y="4572"/>
                </a:lnTo>
                <a:lnTo>
                  <a:pt x="202692" y="7620"/>
                </a:lnTo>
                <a:lnTo>
                  <a:pt x="199644" y="11429"/>
                </a:lnTo>
                <a:lnTo>
                  <a:pt x="196596" y="14477"/>
                </a:lnTo>
                <a:lnTo>
                  <a:pt x="193548" y="19050"/>
                </a:lnTo>
                <a:lnTo>
                  <a:pt x="190500" y="28194"/>
                </a:lnTo>
                <a:lnTo>
                  <a:pt x="189737" y="32766"/>
                </a:lnTo>
                <a:lnTo>
                  <a:pt x="189737" y="44958"/>
                </a:lnTo>
                <a:lnTo>
                  <a:pt x="213360" y="73151"/>
                </a:lnTo>
                <a:lnTo>
                  <a:pt x="225551" y="73151"/>
                </a:lnTo>
                <a:lnTo>
                  <a:pt x="230124" y="72390"/>
                </a:lnTo>
                <a:lnTo>
                  <a:pt x="235458" y="70103"/>
                </a:lnTo>
                <a:lnTo>
                  <a:pt x="240030" y="68579"/>
                </a:lnTo>
                <a:lnTo>
                  <a:pt x="244601" y="66294"/>
                </a:lnTo>
                <a:lnTo>
                  <a:pt x="247345" y="64008"/>
                </a:lnTo>
                <a:lnTo>
                  <a:pt x="219456" y="64008"/>
                </a:lnTo>
                <a:lnTo>
                  <a:pt x="214122" y="61722"/>
                </a:lnTo>
                <a:lnTo>
                  <a:pt x="211074" y="56388"/>
                </a:lnTo>
                <a:lnTo>
                  <a:pt x="207263" y="51816"/>
                </a:lnTo>
                <a:lnTo>
                  <a:pt x="205739" y="44958"/>
                </a:lnTo>
                <a:lnTo>
                  <a:pt x="205739" y="28955"/>
                </a:lnTo>
                <a:lnTo>
                  <a:pt x="207263" y="21336"/>
                </a:lnTo>
                <a:lnTo>
                  <a:pt x="208787" y="18288"/>
                </a:lnTo>
                <a:lnTo>
                  <a:pt x="211074" y="16001"/>
                </a:lnTo>
                <a:lnTo>
                  <a:pt x="212598" y="12953"/>
                </a:lnTo>
                <a:lnTo>
                  <a:pt x="214884" y="11429"/>
                </a:lnTo>
                <a:lnTo>
                  <a:pt x="220980" y="8381"/>
                </a:lnTo>
                <a:lnTo>
                  <a:pt x="224789" y="7620"/>
                </a:lnTo>
                <a:lnTo>
                  <a:pt x="253234" y="7620"/>
                </a:lnTo>
                <a:lnTo>
                  <a:pt x="252412" y="6750"/>
                </a:lnTo>
                <a:lnTo>
                  <a:pt x="246125" y="2952"/>
                </a:lnTo>
                <a:lnTo>
                  <a:pt x="238696" y="726"/>
                </a:lnTo>
                <a:lnTo>
                  <a:pt x="230124" y="0"/>
                </a:lnTo>
                <a:close/>
              </a:path>
              <a:path w="267970" h="121285">
                <a:moveTo>
                  <a:pt x="249174" y="62484"/>
                </a:moveTo>
                <a:lnTo>
                  <a:pt x="233934" y="62484"/>
                </a:lnTo>
                <a:lnTo>
                  <a:pt x="231648" y="63246"/>
                </a:lnTo>
                <a:lnTo>
                  <a:pt x="230124" y="63246"/>
                </a:lnTo>
                <a:lnTo>
                  <a:pt x="227837" y="64008"/>
                </a:lnTo>
                <a:lnTo>
                  <a:pt x="247345" y="64008"/>
                </a:lnTo>
                <a:lnTo>
                  <a:pt x="249174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3467" y="2564383"/>
            <a:ext cx="266700" cy="125730"/>
          </a:xfrm>
          <a:custGeom>
            <a:avLst/>
            <a:gdLst/>
            <a:ahLst/>
            <a:cxnLst/>
            <a:rect l="l" t="t" r="r" b="b"/>
            <a:pathLst>
              <a:path w="266700" h="125730">
                <a:moveTo>
                  <a:pt x="64770" y="117348"/>
                </a:moveTo>
                <a:lnTo>
                  <a:pt x="10668" y="117348"/>
                </a:lnTo>
                <a:lnTo>
                  <a:pt x="4572" y="118110"/>
                </a:lnTo>
                <a:lnTo>
                  <a:pt x="4572" y="124206"/>
                </a:lnTo>
                <a:lnTo>
                  <a:pt x="69342" y="124206"/>
                </a:lnTo>
                <a:lnTo>
                  <a:pt x="69342" y="118110"/>
                </a:lnTo>
                <a:lnTo>
                  <a:pt x="64770" y="117348"/>
                </a:lnTo>
                <a:close/>
              </a:path>
              <a:path w="266700" h="125730">
                <a:moveTo>
                  <a:pt x="44958" y="24384"/>
                </a:moveTo>
                <a:lnTo>
                  <a:pt x="26670" y="24384"/>
                </a:lnTo>
                <a:lnTo>
                  <a:pt x="27432" y="25908"/>
                </a:lnTo>
                <a:lnTo>
                  <a:pt x="28194" y="26670"/>
                </a:lnTo>
                <a:lnTo>
                  <a:pt x="28956" y="28194"/>
                </a:lnTo>
                <a:lnTo>
                  <a:pt x="28956" y="105156"/>
                </a:lnTo>
                <a:lnTo>
                  <a:pt x="28194" y="108204"/>
                </a:lnTo>
                <a:lnTo>
                  <a:pt x="15240" y="117348"/>
                </a:lnTo>
                <a:lnTo>
                  <a:pt x="57912" y="117348"/>
                </a:lnTo>
                <a:lnTo>
                  <a:pt x="55626" y="116586"/>
                </a:lnTo>
                <a:lnTo>
                  <a:pt x="53340" y="116586"/>
                </a:lnTo>
                <a:lnTo>
                  <a:pt x="51054" y="115824"/>
                </a:lnTo>
                <a:lnTo>
                  <a:pt x="48006" y="114300"/>
                </a:lnTo>
                <a:lnTo>
                  <a:pt x="47244" y="113538"/>
                </a:lnTo>
                <a:lnTo>
                  <a:pt x="44958" y="108966"/>
                </a:lnTo>
                <a:lnTo>
                  <a:pt x="44958" y="24384"/>
                </a:lnTo>
                <a:close/>
              </a:path>
              <a:path w="266700" h="125730">
                <a:moveTo>
                  <a:pt x="44958" y="4572"/>
                </a:moveTo>
                <a:lnTo>
                  <a:pt x="40386" y="4572"/>
                </a:lnTo>
                <a:lnTo>
                  <a:pt x="0" y="28194"/>
                </a:lnTo>
                <a:lnTo>
                  <a:pt x="3048" y="35051"/>
                </a:lnTo>
                <a:lnTo>
                  <a:pt x="8382" y="31242"/>
                </a:lnTo>
                <a:lnTo>
                  <a:pt x="12954" y="28956"/>
                </a:lnTo>
                <a:lnTo>
                  <a:pt x="16002" y="26670"/>
                </a:lnTo>
                <a:lnTo>
                  <a:pt x="19050" y="25146"/>
                </a:lnTo>
                <a:lnTo>
                  <a:pt x="22098" y="24384"/>
                </a:lnTo>
                <a:lnTo>
                  <a:pt x="44958" y="24384"/>
                </a:lnTo>
                <a:lnTo>
                  <a:pt x="44958" y="4572"/>
                </a:lnTo>
                <a:close/>
              </a:path>
              <a:path w="266700" h="125730">
                <a:moveTo>
                  <a:pt x="106680" y="101346"/>
                </a:moveTo>
                <a:lnTo>
                  <a:pt x="96012" y="101346"/>
                </a:lnTo>
                <a:lnTo>
                  <a:pt x="96012" y="119634"/>
                </a:lnTo>
                <a:lnTo>
                  <a:pt x="104001" y="122193"/>
                </a:lnTo>
                <a:lnTo>
                  <a:pt x="111918" y="124110"/>
                </a:lnTo>
                <a:lnTo>
                  <a:pt x="119693" y="125313"/>
                </a:lnTo>
                <a:lnTo>
                  <a:pt x="127254" y="125730"/>
                </a:lnTo>
                <a:lnTo>
                  <a:pt x="135636" y="125730"/>
                </a:lnTo>
                <a:lnTo>
                  <a:pt x="143256" y="124206"/>
                </a:lnTo>
                <a:lnTo>
                  <a:pt x="155448" y="118110"/>
                </a:lnTo>
                <a:lnTo>
                  <a:pt x="121920" y="118110"/>
                </a:lnTo>
                <a:lnTo>
                  <a:pt x="118110" y="116586"/>
                </a:lnTo>
                <a:lnTo>
                  <a:pt x="114300" y="113538"/>
                </a:lnTo>
                <a:lnTo>
                  <a:pt x="110490" y="111251"/>
                </a:lnTo>
                <a:lnTo>
                  <a:pt x="108204" y="106680"/>
                </a:lnTo>
                <a:lnTo>
                  <a:pt x="106680" y="101346"/>
                </a:lnTo>
                <a:close/>
              </a:path>
              <a:path w="266700" h="125730">
                <a:moveTo>
                  <a:pt x="159258" y="64008"/>
                </a:moveTo>
                <a:lnTo>
                  <a:pt x="131826" y="64008"/>
                </a:lnTo>
                <a:lnTo>
                  <a:pt x="136398" y="64770"/>
                </a:lnTo>
                <a:lnTo>
                  <a:pt x="139446" y="66294"/>
                </a:lnTo>
                <a:lnTo>
                  <a:pt x="143256" y="67818"/>
                </a:lnTo>
                <a:lnTo>
                  <a:pt x="146304" y="70866"/>
                </a:lnTo>
                <a:lnTo>
                  <a:pt x="147828" y="75438"/>
                </a:lnTo>
                <a:lnTo>
                  <a:pt x="150114" y="79248"/>
                </a:lnTo>
                <a:lnTo>
                  <a:pt x="151637" y="83820"/>
                </a:lnTo>
                <a:lnTo>
                  <a:pt x="151637" y="99060"/>
                </a:lnTo>
                <a:lnTo>
                  <a:pt x="149352" y="106680"/>
                </a:lnTo>
                <a:lnTo>
                  <a:pt x="141732" y="115824"/>
                </a:lnTo>
                <a:lnTo>
                  <a:pt x="135636" y="118110"/>
                </a:lnTo>
                <a:lnTo>
                  <a:pt x="155448" y="118110"/>
                </a:lnTo>
                <a:lnTo>
                  <a:pt x="160020" y="114300"/>
                </a:lnTo>
                <a:lnTo>
                  <a:pt x="163068" y="108204"/>
                </a:lnTo>
                <a:lnTo>
                  <a:pt x="166116" y="102870"/>
                </a:lnTo>
                <a:lnTo>
                  <a:pt x="168402" y="96012"/>
                </a:lnTo>
                <a:lnTo>
                  <a:pt x="168402" y="81534"/>
                </a:lnTo>
                <a:lnTo>
                  <a:pt x="166878" y="76200"/>
                </a:lnTo>
                <a:lnTo>
                  <a:pt x="160782" y="65532"/>
                </a:lnTo>
                <a:lnTo>
                  <a:pt x="159258" y="64008"/>
                </a:lnTo>
                <a:close/>
              </a:path>
              <a:path w="266700" h="125730">
                <a:moveTo>
                  <a:pt x="164592" y="0"/>
                </a:moveTo>
                <a:lnTo>
                  <a:pt x="157734" y="0"/>
                </a:lnTo>
                <a:lnTo>
                  <a:pt x="156210" y="3048"/>
                </a:lnTo>
                <a:lnTo>
                  <a:pt x="154686" y="4572"/>
                </a:lnTo>
                <a:lnTo>
                  <a:pt x="154686" y="5334"/>
                </a:lnTo>
                <a:lnTo>
                  <a:pt x="152400" y="5334"/>
                </a:lnTo>
                <a:lnTo>
                  <a:pt x="150876" y="6096"/>
                </a:lnTo>
                <a:lnTo>
                  <a:pt x="101346" y="6096"/>
                </a:lnTo>
                <a:lnTo>
                  <a:pt x="101346" y="62484"/>
                </a:lnTo>
                <a:lnTo>
                  <a:pt x="108204" y="67056"/>
                </a:lnTo>
                <a:lnTo>
                  <a:pt x="111252" y="65532"/>
                </a:lnTo>
                <a:lnTo>
                  <a:pt x="114300" y="64770"/>
                </a:lnTo>
                <a:lnTo>
                  <a:pt x="117348" y="64770"/>
                </a:lnTo>
                <a:lnTo>
                  <a:pt x="119634" y="64008"/>
                </a:lnTo>
                <a:lnTo>
                  <a:pt x="159258" y="64008"/>
                </a:lnTo>
                <a:lnTo>
                  <a:pt x="156972" y="61722"/>
                </a:lnTo>
                <a:lnTo>
                  <a:pt x="150304" y="57912"/>
                </a:lnTo>
                <a:lnTo>
                  <a:pt x="112776" y="57912"/>
                </a:lnTo>
                <a:lnTo>
                  <a:pt x="112776" y="20574"/>
                </a:lnTo>
                <a:lnTo>
                  <a:pt x="163068" y="20574"/>
                </a:lnTo>
                <a:lnTo>
                  <a:pt x="164592" y="0"/>
                </a:lnTo>
                <a:close/>
              </a:path>
              <a:path w="266700" h="125730">
                <a:moveTo>
                  <a:pt x="140208" y="54864"/>
                </a:moveTo>
                <a:lnTo>
                  <a:pt x="125730" y="54864"/>
                </a:lnTo>
                <a:lnTo>
                  <a:pt x="121920" y="55625"/>
                </a:lnTo>
                <a:lnTo>
                  <a:pt x="112776" y="57912"/>
                </a:lnTo>
                <a:lnTo>
                  <a:pt x="150304" y="57912"/>
                </a:lnTo>
                <a:lnTo>
                  <a:pt x="146304" y="55625"/>
                </a:lnTo>
                <a:lnTo>
                  <a:pt x="140208" y="54864"/>
                </a:lnTo>
                <a:close/>
              </a:path>
              <a:path w="266700" h="125730">
                <a:moveTo>
                  <a:pt x="204978" y="101346"/>
                </a:moveTo>
                <a:lnTo>
                  <a:pt x="194310" y="101346"/>
                </a:lnTo>
                <a:lnTo>
                  <a:pt x="194310" y="119634"/>
                </a:lnTo>
                <a:lnTo>
                  <a:pt x="202299" y="122193"/>
                </a:lnTo>
                <a:lnTo>
                  <a:pt x="210216" y="124110"/>
                </a:lnTo>
                <a:lnTo>
                  <a:pt x="217991" y="125313"/>
                </a:lnTo>
                <a:lnTo>
                  <a:pt x="225552" y="125730"/>
                </a:lnTo>
                <a:lnTo>
                  <a:pt x="233934" y="125730"/>
                </a:lnTo>
                <a:lnTo>
                  <a:pt x="241554" y="124206"/>
                </a:lnTo>
                <a:lnTo>
                  <a:pt x="253746" y="118110"/>
                </a:lnTo>
                <a:lnTo>
                  <a:pt x="220218" y="118110"/>
                </a:lnTo>
                <a:lnTo>
                  <a:pt x="216408" y="116586"/>
                </a:lnTo>
                <a:lnTo>
                  <a:pt x="212598" y="113538"/>
                </a:lnTo>
                <a:lnTo>
                  <a:pt x="208787" y="111251"/>
                </a:lnTo>
                <a:lnTo>
                  <a:pt x="206502" y="106680"/>
                </a:lnTo>
                <a:lnTo>
                  <a:pt x="204978" y="101346"/>
                </a:lnTo>
                <a:close/>
              </a:path>
              <a:path w="266700" h="125730">
                <a:moveTo>
                  <a:pt x="257556" y="64008"/>
                </a:moveTo>
                <a:lnTo>
                  <a:pt x="230124" y="64008"/>
                </a:lnTo>
                <a:lnTo>
                  <a:pt x="234696" y="64770"/>
                </a:lnTo>
                <a:lnTo>
                  <a:pt x="237744" y="66294"/>
                </a:lnTo>
                <a:lnTo>
                  <a:pt x="241554" y="67818"/>
                </a:lnTo>
                <a:lnTo>
                  <a:pt x="244602" y="70866"/>
                </a:lnTo>
                <a:lnTo>
                  <a:pt x="246126" y="75438"/>
                </a:lnTo>
                <a:lnTo>
                  <a:pt x="248412" y="79248"/>
                </a:lnTo>
                <a:lnTo>
                  <a:pt x="249936" y="83820"/>
                </a:lnTo>
                <a:lnTo>
                  <a:pt x="249936" y="99060"/>
                </a:lnTo>
                <a:lnTo>
                  <a:pt x="247650" y="106680"/>
                </a:lnTo>
                <a:lnTo>
                  <a:pt x="240030" y="115824"/>
                </a:lnTo>
                <a:lnTo>
                  <a:pt x="233934" y="118110"/>
                </a:lnTo>
                <a:lnTo>
                  <a:pt x="253746" y="118110"/>
                </a:lnTo>
                <a:lnTo>
                  <a:pt x="258318" y="114300"/>
                </a:lnTo>
                <a:lnTo>
                  <a:pt x="261366" y="108204"/>
                </a:lnTo>
                <a:lnTo>
                  <a:pt x="264414" y="102870"/>
                </a:lnTo>
                <a:lnTo>
                  <a:pt x="266700" y="96012"/>
                </a:lnTo>
                <a:lnTo>
                  <a:pt x="266700" y="81534"/>
                </a:lnTo>
                <a:lnTo>
                  <a:pt x="265176" y="76200"/>
                </a:lnTo>
                <a:lnTo>
                  <a:pt x="259080" y="65532"/>
                </a:lnTo>
                <a:lnTo>
                  <a:pt x="257556" y="64008"/>
                </a:lnTo>
                <a:close/>
              </a:path>
              <a:path w="266700" h="125730">
                <a:moveTo>
                  <a:pt x="262890" y="0"/>
                </a:moveTo>
                <a:lnTo>
                  <a:pt x="256032" y="0"/>
                </a:lnTo>
                <a:lnTo>
                  <a:pt x="254508" y="3048"/>
                </a:lnTo>
                <a:lnTo>
                  <a:pt x="252984" y="4572"/>
                </a:lnTo>
                <a:lnTo>
                  <a:pt x="252984" y="5334"/>
                </a:lnTo>
                <a:lnTo>
                  <a:pt x="250698" y="5334"/>
                </a:lnTo>
                <a:lnTo>
                  <a:pt x="249174" y="6096"/>
                </a:lnTo>
                <a:lnTo>
                  <a:pt x="199644" y="6096"/>
                </a:lnTo>
                <a:lnTo>
                  <a:pt x="199644" y="62484"/>
                </a:lnTo>
                <a:lnTo>
                  <a:pt x="206502" y="67056"/>
                </a:lnTo>
                <a:lnTo>
                  <a:pt x="209550" y="65532"/>
                </a:lnTo>
                <a:lnTo>
                  <a:pt x="212598" y="64770"/>
                </a:lnTo>
                <a:lnTo>
                  <a:pt x="215646" y="64770"/>
                </a:lnTo>
                <a:lnTo>
                  <a:pt x="217932" y="64008"/>
                </a:lnTo>
                <a:lnTo>
                  <a:pt x="257556" y="64008"/>
                </a:lnTo>
                <a:lnTo>
                  <a:pt x="255270" y="61722"/>
                </a:lnTo>
                <a:lnTo>
                  <a:pt x="248602" y="57912"/>
                </a:lnTo>
                <a:lnTo>
                  <a:pt x="211074" y="57912"/>
                </a:lnTo>
                <a:lnTo>
                  <a:pt x="211074" y="20574"/>
                </a:lnTo>
                <a:lnTo>
                  <a:pt x="261366" y="20574"/>
                </a:lnTo>
                <a:lnTo>
                  <a:pt x="262890" y="0"/>
                </a:lnTo>
                <a:close/>
              </a:path>
              <a:path w="266700" h="125730">
                <a:moveTo>
                  <a:pt x="238506" y="54864"/>
                </a:moveTo>
                <a:lnTo>
                  <a:pt x="224028" y="54864"/>
                </a:lnTo>
                <a:lnTo>
                  <a:pt x="220218" y="55625"/>
                </a:lnTo>
                <a:lnTo>
                  <a:pt x="211074" y="57912"/>
                </a:lnTo>
                <a:lnTo>
                  <a:pt x="248602" y="57912"/>
                </a:lnTo>
                <a:lnTo>
                  <a:pt x="244602" y="55625"/>
                </a:lnTo>
                <a:lnTo>
                  <a:pt x="238506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5334" y="2564383"/>
            <a:ext cx="265430" cy="125730"/>
          </a:xfrm>
          <a:custGeom>
            <a:avLst/>
            <a:gdLst/>
            <a:ahLst/>
            <a:cxnLst/>
            <a:rect l="l" t="t" r="r" b="b"/>
            <a:pathLst>
              <a:path w="265429" h="125730">
                <a:moveTo>
                  <a:pt x="64769" y="117348"/>
                </a:moveTo>
                <a:lnTo>
                  <a:pt x="10667" y="117348"/>
                </a:lnTo>
                <a:lnTo>
                  <a:pt x="4571" y="118110"/>
                </a:lnTo>
                <a:lnTo>
                  <a:pt x="4571" y="124206"/>
                </a:lnTo>
                <a:lnTo>
                  <a:pt x="69341" y="124206"/>
                </a:lnTo>
                <a:lnTo>
                  <a:pt x="69341" y="118110"/>
                </a:lnTo>
                <a:lnTo>
                  <a:pt x="64769" y="117348"/>
                </a:lnTo>
                <a:close/>
              </a:path>
              <a:path w="265429" h="125730">
                <a:moveTo>
                  <a:pt x="44957" y="24384"/>
                </a:moveTo>
                <a:lnTo>
                  <a:pt x="26669" y="24384"/>
                </a:lnTo>
                <a:lnTo>
                  <a:pt x="27431" y="25908"/>
                </a:lnTo>
                <a:lnTo>
                  <a:pt x="28193" y="26670"/>
                </a:lnTo>
                <a:lnTo>
                  <a:pt x="28955" y="28194"/>
                </a:lnTo>
                <a:lnTo>
                  <a:pt x="28955" y="105156"/>
                </a:lnTo>
                <a:lnTo>
                  <a:pt x="28193" y="108204"/>
                </a:lnTo>
                <a:lnTo>
                  <a:pt x="15239" y="117348"/>
                </a:lnTo>
                <a:lnTo>
                  <a:pt x="57912" y="117348"/>
                </a:lnTo>
                <a:lnTo>
                  <a:pt x="55625" y="116586"/>
                </a:lnTo>
                <a:lnTo>
                  <a:pt x="53339" y="116586"/>
                </a:lnTo>
                <a:lnTo>
                  <a:pt x="51053" y="115824"/>
                </a:lnTo>
                <a:lnTo>
                  <a:pt x="48005" y="114300"/>
                </a:lnTo>
                <a:lnTo>
                  <a:pt x="47243" y="113538"/>
                </a:lnTo>
                <a:lnTo>
                  <a:pt x="44957" y="108966"/>
                </a:lnTo>
                <a:lnTo>
                  <a:pt x="44957" y="24384"/>
                </a:lnTo>
                <a:close/>
              </a:path>
              <a:path w="265429" h="125730">
                <a:moveTo>
                  <a:pt x="44957" y="4572"/>
                </a:moveTo>
                <a:lnTo>
                  <a:pt x="40386" y="4572"/>
                </a:lnTo>
                <a:lnTo>
                  <a:pt x="0" y="28194"/>
                </a:lnTo>
                <a:lnTo>
                  <a:pt x="3048" y="35051"/>
                </a:lnTo>
                <a:lnTo>
                  <a:pt x="8381" y="31242"/>
                </a:lnTo>
                <a:lnTo>
                  <a:pt x="12953" y="28956"/>
                </a:lnTo>
                <a:lnTo>
                  <a:pt x="16001" y="26670"/>
                </a:lnTo>
                <a:lnTo>
                  <a:pt x="19050" y="25146"/>
                </a:lnTo>
                <a:lnTo>
                  <a:pt x="22098" y="24384"/>
                </a:lnTo>
                <a:lnTo>
                  <a:pt x="44957" y="24384"/>
                </a:lnTo>
                <a:lnTo>
                  <a:pt x="44957" y="4572"/>
                </a:lnTo>
                <a:close/>
              </a:path>
              <a:path w="265429" h="125730">
                <a:moveTo>
                  <a:pt x="106679" y="101346"/>
                </a:moveTo>
                <a:lnTo>
                  <a:pt x="96012" y="101346"/>
                </a:lnTo>
                <a:lnTo>
                  <a:pt x="96012" y="119634"/>
                </a:lnTo>
                <a:lnTo>
                  <a:pt x="104001" y="122193"/>
                </a:lnTo>
                <a:lnTo>
                  <a:pt x="111918" y="124110"/>
                </a:lnTo>
                <a:lnTo>
                  <a:pt x="119693" y="125313"/>
                </a:lnTo>
                <a:lnTo>
                  <a:pt x="127253" y="125730"/>
                </a:lnTo>
                <a:lnTo>
                  <a:pt x="135636" y="125730"/>
                </a:lnTo>
                <a:lnTo>
                  <a:pt x="143255" y="124206"/>
                </a:lnTo>
                <a:lnTo>
                  <a:pt x="155448" y="118110"/>
                </a:lnTo>
                <a:lnTo>
                  <a:pt x="121919" y="118110"/>
                </a:lnTo>
                <a:lnTo>
                  <a:pt x="118110" y="116586"/>
                </a:lnTo>
                <a:lnTo>
                  <a:pt x="114300" y="113538"/>
                </a:lnTo>
                <a:lnTo>
                  <a:pt x="110489" y="111251"/>
                </a:lnTo>
                <a:lnTo>
                  <a:pt x="108203" y="106680"/>
                </a:lnTo>
                <a:lnTo>
                  <a:pt x="106679" y="101346"/>
                </a:lnTo>
                <a:close/>
              </a:path>
              <a:path w="265429" h="125730">
                <a:moveTo>
                  <a:pt x="159257" y="64008"/>
                </a:moveTo>
                <a:lnTo>
                  <a:pt x="131825" y="64008"/>
                </a:lnTo>
                <a:lnTo>
                  <a:pt x="136398" y="64770"/>
                </a:lnTo>
                <a:lnTo>
                  <a:pt x="139445" y="66294"/>
                </a:lnTo>
                <a:lnTo>
                  <a:pt x="143255" y="67818"/>
                </a:lnTo>
                <a:lnTo>
                  <a:pt x="146303" y="70866"/>
                </a:lnTo>
                <a:lnTo>
                  <a:pt x="147827" y="75438"/>
                </a:lnTo>
                <a:lnTo>
                  <a:pt x="150113" y="79248"/>
                </a:lnTo>
                <a:lnTo>
                  <a:pt x="151637" y="83820"/>
                </a:lnTo>
                <a:lnTo>
                  <a:pt x="151637" y="99060"/>
                </a:lnTo>
                <a:lnTo>
                  <a:pt x="149351" y="106680"/>
                </a:lnTo>
                <a:lnTo>
                  <a:pt x="141731" y="115824"/>
                </a:lnTo>
                <a:lnTo>
                  <a:pt x="135636" y="118110"/>
                </a:lnTo>
                <a:lnTo>
                  <a:pt x="155448" y="118110"/>
                </a:lnTo>
                <a:lnTo>
                  <a:pt x="160019" y="114300"/>
                </a:lnTo>
                <a:lnTo>
                  <a:pt x="163067" y="108204"/>
                </a:lnTo>
                <a:lnTo>
                  <a:pt x="166115" y="102870"/>
                </a:lnTo>
                <a:lnTo>
                  <a:pt x="168401" y="96012"/>
                </a:lnTo>
                <a:lnTo>
                  <a:pt x="168401" y="81534"/>
                </a:lnTo>
                <a:lnTo>
                  <a:pt x="166877" y="76200"/>
                </a:lnTo>
                <a:lnTo>
                  <a:pt x="160781" y="65532"/>
                </a:lnTo>
                <a:lnTo>
                  <a:pt x="159257" y="64008"/>
                </a:lnTo>
                <a:close/>
              </a:path>
              <a:path w="265429" h="125730">
                <a:moveTo>
                  <a:pt x="164591" y="0"/>
                </a:moveTo>
                <a:lnTo>
                  <a:pt x="157733" y="0"/>
                </a:lnTo>
                <a:lnTo>
                  <a:pt x="156210" y="3048"/>
                </a:lnTo>
                <a:lnTo>
                  <a:pt x="154686" y="4572"/>
                </a:lnTo>
                <a:lnTo>
                  <a:pt x="154686" y="5334"/>
                </a:lnTo>
                <a:lnTo>
                  <a:pt x="152400" y="5334"/>
                </a:lnTo>
                <a:lnTo>
                  <a:pt x="150875" y="6096"/>
                </a:lnTo>
                <a:lnTo>
                  <a:pt x="101345" y="6096"/>
                </a:lnTo>
                <a:lnTo>
                  <a:pt x="101345" y="62484"/>
                </a:lnTo>
                <a:lnTo>
                  <a:pt x="108203" y="67056"/>
                </a:lnTo>
                <a:lnTo>
                  <a:pt x="111251" y="65532"/>
                </a:lnTo>
                <a:lnTo>
                  <a:pt x="114300" y="64770"/>
                </a:lnTo>
                <a:lnTo>
                  <a:pt x="117348" y="64770"/>
                </a:lnTo>
                <a:lnTo>
                  <a:pt x="119633" y="64008"/>
                </a:lnTo>
                <a:lnTo>
                  <a:pt x="159257" y="64008"/>
                </a:lnTo>
                <a:lnTo>
                  <a:pt x="156971" y="61722"/>
                </a:lnTo>
                <a:lnTo>
                  <a:pt x="150304" y="57912"/>
                </a:lnTo>
                <a:lnTo>
                  <a:pt x="112775" y="57912"/>
                </a:lnTo>
                <a:lnTo>
                  <a:pt x="112775" y="20574"/>
                </a:lnTo>
                <a:lnTo>
                  <a:pt x="163067" y="20574"/>
                </a:lnTo>
                <a:lnTo>
                  <a:pt x="164591" y="0"/>
                </a:lnTo>
                <a:close/>
              </a:path>
              <a:path w="265429" h="125730">
                <a:moveTo>
                  <a:pt x="140207" y="54864"/>
                </a:moveTo>
                <a:lnTo>
                  <a:pt x="125729" y="54864"/>
                </a:lnTo>
                <a:lnTo>
                  <a:pt x="121919" y="55625"/>
                </a:lnTo>
                <a:lnTo>
                  <a:pt x="112775" y="57912"/>
                </a:lnTo>
                <a:lnTo>
                  <a:pt x="150304" y="57912"/>
                </a:lnTo>
                <a:lnTo>
                  <a:pt x="146303" y="55625"/>
                </a:lnTo>
                <a:lnTo>
                  <a:pt x="140207" y="54864"/>
                </a:lnTo>
                <a:close/>
              </a:path>
              <a:path w="265429" h="125730">
                <a:moveTo>
                  <a:pt x="257048" y="12954"/>
                </a:moveTo>
                <a:lnTo>
                  <a:pt x="231648" y="12954"/>
                </a:lnTo>
                <a:lnTo>
                  <a:pt x="235457" y="13716"/>
                </a:lnTo>
                <a:lnTo>
                  <a:pt x="237743" y="15240"/>
                </a:lnTo>
                <a:lnTo>
                  <a:pt x="246887" y="30480"/>
                </a:lnTo>
                <a:lnTo>
                  <a:pt x="246887" y="37338"/>
                </a:lnTo>
                <a:lnTo>
                  <a:pt x="246125" y="39624"/>
                </a:lnTo>
                <a:lnTo>
                  <a:pt x="245363" y="42672"/>
                </a:lnTo>
                <a:lnTo>
                  <a:pt x="244601" y="44958"/>
                </a:lnTo>
                <a:lnTo>
                  <a:pt x="243839" y="48006"/>
                </a:lnTo>
                <a:lnTo>
                  <a:pt x="240791" y="54101"/>
                </a:lnTo>
                <a:lnTo>
                  <a:pt x="231648" y="65532"/>
                </a:lnTo>
                <a:lnTo>
                  <a:pt x="227075" y="70866"/>
                </a:lnTo>
                <a:lnTo>
                  <a:pt x="220217" y="78486"/>
                </a:lnTo>
                <a:lnTo>
                  <a:pt x="214800" y="84617"/>
                </a:lnTo>
                <a:lnTo>
                  <a:pt x="210026" y="90392"/>
                </a:lnTo>
                <a:lnTo>
                  <a:pt x="205966" y="95738"/>
                </a:lnTo>
                <a:lnTo>
                  <a:pt x="202691" y="100584"/>
                </a:lnTo>
                <a:lnTo>
                  <a:pt x="198119" y="106680"/>
                </a:lnTo>
                <a:lnTo>
                  <a:pt x="195071" y="112775"/>
                </a:lnTo>
                <a:lnTo>
                  <a:pt x="192786" y="118872"/>
                </a:lnTo>
                <a:lnTo>
                  <a:pt x="192786" y="124206"/>
                </a:lnTo>
                <a:lnTo>
                  <a:pt x="263651" y="124206"/>
                </a:lnTo>
                <a:lnTo>
                  <a:pt x="264503" y="109727"/>
                </a:lnTo>
                <a:lnTo>
                  <a:pt x="209550" y="109727"/>
                </a:lnTo>
                <a:lnTo>
                  <a:pt x="213991" y="102715"/>
                </a:lnTo>
                <a:lnTo>
                  <a:pt x="219360" y="95345"/>
                </a:lnTo>
                <a:lnTo>
                  <a:pt x="225730" y="87546"/>
                </a:lnTo>
                <a:lnTo>
                  <a:pt x="233171" y="79248"/>
                </a:lnTo>
                <a:lnTo>
                  <a:pt x="244601" y="67818"/>
                </a:lnTo>
                <a:lnTo>
                  <a:pt x="246887" y="64770"/>
                </a:lnTo>
                <a:lnTo>
                  <a:pt x="249936" y="61722"/>
                </a:lnTo>
                <a:lnTo>
                  <a:pt x="254507" y="55625"/>
                </a:lnTo>
                <a:lnTo>
                  <a:pt x="256793" y="53340"/>
                </a:lnTo>
                <a:lnTo>
                  <a:pt x="258317" y="50292"/>
                </a:lnTo>
                <a:lnTo>
                  <a:pt x="259841" y="48006"/>
                </a:lnTo>
                <a:lnTo>
                  <a:pt x="260603" y="45720"/>
                </a:lnTo>
                <a:lnTo>
                  <a:pt x="262127" y="42672"/>
                </a:lnTo>
                <a:lnTo>
                  <a:pt x="262127" y="40386"/>
                </a:lnTo>
                <a:lnTo>
                  <a:pt x="262889" y="38100"/>
                </a:lnTo>
                <a:lnTo>
                  <a:pt x="263651" y="35051"/>
                </a:lnTo>
                <a:lnTo>
                  <a:pt x="263651" y="22860"/>
                </a:lnTo>
                <a:lnTo>
                  <a:pt x="260603" y="16001"/>
                </a:lnTo>
                <a:lnTo>
                  <a:pt x="257048" y="12954"/>
                </a:lnTo>
                <a:close/>
              </a:path>
              <a:path w="265429" h="125730">
                <a:moveTo>
                  <a:pt x="265175" y="98298"/>
                </a:moveTo>
                <a:lnTo>
                  <a:pt x="257555" y="98298"/>
                </a:lnTo>
                <a:lnTo>
                  <a:pt x="256031" y="100584"/>
                </a:lnTo>
                <a:lnTo>
                  <a:pt x="255321" y="102715"/>
                </a:lnTo>
                <a:lnTo>
                  <a:pt x="255269" y="104394"/>
                </a:lnTo>
                <a:lnTo>
                  <a:pt x="254507" y="105156"/>
                </a:lnTo>
                <a:lnTo>
                  <a:pt x="253745" y="106680"/>
                </a:lnTo>
                <a:lnTo>
                  <a:pt x="252221" y="107442"/>
                </a:lnTo>
                <a:lnTo>
                  <a:pt x="251460" y="108204"/>
                </a:lnTo>
                <a:lnTo>
                  <a:pt x="249936" y="108966"/>
                </a:lnTo>
                <a:lnTo>
                  <a:pt x="246887" y="108966"/>
                </a:lnTo>
                <a:lnTo>
                  <a:pt x="244601" y="109727"/>
                </a:lnTo>
                <a:lnTo>
                  <a:pt x="264503" y="109727"/>
                </a:lnTo>
                <a:lnTo>
                  <a:pt x="265175" y="98298"/>
                </a:lnTo>
                <a:close/>
              </a:path>
              <a:path w="265429" h="125730">
                <a:moveTo>
                  <a:pt x="241553" y="4572"/>
                </a:moveTo>
                <a:lnTo>
                  <a:pt x="225551" y="4572"/>
                </a:lnTo>
                <a:lnTo>
                  <a:pt x="220217" y="5334"/>
                </a:lnTo>
                <a:lnTo>
                  <a:pt x="208025" y="8382"/>
                </a:lnTo>
                <a:lnTo>
                  <a:pt x="201929" y="10668"/>
                </a:lnTo>
                <a:lnTo>
                  <a:pt x="195071" y="13716"/>
                </a:lnTo>
                <a:lnTo>
                  <a:pt x="195071" y="31242"/>
                </a:lnTo>
                <a:lnTo>
                  <a:pt x="205739" y="31242"/>
                </a:lnTo>
                <a:lnTo>
                  <a:pt x="208859" y="23241"/>
                </a:lnTo>
                <a:lnTo>
                  <a:pt x="213550" y="17526"/>
                </a:lnTo>
                <a:lnTo>
                  <a:pt x="219670" y="14097"/>
                </a:lnTo>
                <a:lnTo>
                  <a:pt x="227075" y="12954"/>
                </a:lnTo>
                <a:lnTo>
                  <a:pt x="257048" y="12954"/>
                </a:lnTo>
                <a:lnTo>
                  <a:pt x="249936" y="6858"/>
                </a:lnTo>
                <a:lnTo>
                  <a:pt x="24155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67200" y="2568955"/>
            <a:ext cx="266065" cy="120014"/>
          </a:xfrm>
          <a:custGeom>
            <a:avLst/>
            <a:gdLst/>
            <a:ahLst/>
            <a:cxnLst/>
            <a:rect l="l" t="t" r="r" b="b"/>
            <a:pathLst>
              <a:path w="266064" h="120014">
                <a:moveTo>
                  <a:pt x="64770" y="112775"/>
                </a:moveTo>
                <a:lnTo>
                  <a:pt x="10667" y="112775"/>
                </a:lnTo>
                <a:lnTo>
                  <a:pt x="4572" y="113538"/>
                </a:lnTo>
                <a:lnTo>
                  <a:pt x="4572" y="119634"/>
                </a:lnTo>
                <a:lnTo>
                  <a:pt x="69341" y="119634"/>
                </a:lnTo>
                <a:lnTo>
                  <a:pt x="69341" y="113538"/>
                </a:lnTo>
                <a:lnTo>
                  <a:pt x="64770" y="112775"/>
                </a:lnTo>
                <a:close/>
              </a:path>
              <a:path w="266064" h="120014">
                <a:moveTo>
                  <a:pt x="44958" y="19812"/>
                </a:moveTo>
                <a:lnTo>
                  <a:pt x="26670" y="19812"/>
                </a:lnTo>
                <a:lnTo>
                  <a:pt x="27432" y="21336"/>
                </a:lnTo>
                <a:lnTo>
                  <a:pt x="28194" y="22098"/>
                </a:lnTo>
                <a:lnTo>
                  <a:pt x="28955" y="23622"/>
                </a:lnTo>
                <a:lnTo>
                  <a:pt x="28955" y="100584"/>
                </a:lnTo>
                <a:lnTo>
                  <a:pt x="28194" y="103632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4"/>
                </a:lnTo>
                <a:lnTo>
                  <a:pt x="53339" y="112014"/>
                </a:lnTo>
                <a:lnTo>
                  <a:pt x="51053" y="111251"/>
                </a:lnTo>
                <a:lnTo>
                  <a:pt x="48005" y="109727"/>
                </a:lnTo>
                <a:lnTo>
                  <a:pt x="47244" y="108966"/>
                </a:lnTo>
                <a:lnTo>
                  <a:pt x="44958" y="104394"/>
                </a:lnTo>
                <a:lnTo>
                  <a:pt x="44958" y="19812"/>
                </a:lnTo>
                <a:close/>
              </a:path>
              <a:path w="266064" h="120014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70"/>
                </a:lnTo>
                <a:lnTo>
                  <a:pt x="12953" y="24384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2"/>
                </a:lnTo>
                <a:lnTo>
                  <a:pt x="44958" y="19812"/>
                </a:lnTo>
                <a:lnTo>
                  <a:pt x="44958" y="0"/>
                </a:lnTo>
                <a:close/>
              </a:path>
              <a:path w="266064" h="120014">
                <a:moveTo>
                  <a:pt x="153162" y="83820"/>
                </a:moveTo>
                <a:lnTo>
                  <a:pt x="137922" y="83820"/>
                </a:lnTo>
                <a:lnTo>
                  <a:pt x="137922" y="102108"/>
                </a:lnTo>
                <a:lnTo>
                  <a:pt x="137160" y="105155"/>
                </a:lnTo>
                <a:lnTo>
                  <a:pt x="137160" y="106679"/>
                </a:lnTo>
                <a:lnTo>
                  <a:pt x="136398" y="108966"/>
                </a:lnTo>
                <a:lnTo>
                  <a:pt x="134874" y="112014"/>
                </a:lnTo>
                <a:lnTo>
                  <a:pt x="133350" y="112775"/>
                </a:lnTo>
                <a:lnTo>
                  <a:pt x="131063" y="113538"/>
                </a:lnTo>
                <a:lnTo>
                  <a:pt x="127253" y="115062"/>
                </a:lnTo>
                <a:lnTo>
                  <a:pt x="127253" y="119634"/>
                </a:lnTo>
                <a:lnTo>
                  <a:pt x="163067" y="119634"/>
                </a:lnTo>
                <a:lnTo>
                  <a:pt x="163067" y="115062"/>
                </a:lnTo>
                <a:lnTo>
                  <a:pt x="160020" y="114300"/>
                </a:lnTo>
                <a:lnTo>
                  <a:pt x="156972" y="112775"/>
                </a:lnTo>
                <a:lnTo>
                  <a:pt x="154686" y="110490"/>
                </a:lnTo>
                <a:lnTo>
                  <a:pt x="153162" y="107442"/>
                </a:lnTo>
                <a:lnTo>
                  <a:pt x="153162" y="83820"/>
                </a:lnTo>
                <a:close/>
              </a:path>
              <a:path w="266064" h="120014">
                <a:moveTo>
                  <a:pt x="153162" y="1524"/>
                </a:moveTo>
                <a:lnTo>
                  <a:pt x="140208" y="1524"/>
                </a:lnTo>
                <a:lnTo>
                  <a:pt x="89915" y="76962"/>
                </a:lnTo>
                <a:lnTo>
                  <a:pt x="89915" y="83820"/>
                </a:lnTo>
                <a:lnTo>
                  <a:pt x="173736" y="83820"/>
                </a:lnTo>
                <a:lnTo>
                  <a:pt x="174464" y="75438"/>
                </a:lnTo>
                <a:lnTo>
                  <a:pt x="103632" y="75438"/>
                </a:lnTo>
                <a:lnTo>
                  <a:pt x="103632" y="73914"/>
                </a:lnTo>
                <a:lnTo>
                  <a:pt x="137922" y="20574"/>
                </a:lnTo>
                <a:lnTo>
                  <a:pt x="153162" y="20574"/>
                </a:lnTo>
                <a:lnTo>
                  <a:pt x="153162" y="1524"/>
                </a:lnTo>
                <a:close/>
              </a:path>
              <a:path w="266064" h="120014">
                <a:moveTo>
                  <a:pt x="153162" y="20574"/>
                </a:moveTo>
                <a:lnTo>
                  <a:pt x="138684" y="20574"/>
                </a:lnTo>
                <a:lnTo>
                  <a:pt x="137922" y="24384"/>
                </a:lnTo>
                <a:lnTo>
                  <a:pt x="137922" y="75438"/>
                </a:lnTo>
                <a:lnTo>
                  <a:pt x="153162" y="75438"/>
                </a:lnTo>
                <a:lnTo>
                  <a:pt x="153162" y="20574"/>
                </a:lnTo>
                <a:close/>
              </a:path>
              <a:path w="266064" h="120014">
                <a:moveTo>
                  <a:pt x="175260" y="66294"/>
                </a:moveTo>
                <a:lnTo>
                  <a:pt x="168401" y="66294"/>
                </a:lnTo>
                <a:lnTo>
                  <a:pt x="166877" y="68579"/>
                </a:lnTo>
                <a:lnTo>
                  <a:pt x="166115" y="70866"/>
                </a:lnTo>
                <a:lnTo>
                  <a:pt x="165353" y="71627"/>
                </a:lnTo>
                <a:lnTo>
                  <a:pt x="164591" y="73151"/>
                </a:lnTo>
                <a:lnTo>
                  <a:pt x="161544" y="74675"/>
                </a:lnTo>
                <a:lnTo>
                  <a:pt x="160020" y="74675"/>
                </a:lnTo>
                <a:lnTo>
                  <a:pt x="157734" y="75438"/>
                </a:lnTo>
                <a:lnTo>
                  <a:pt x="174464" y="75438"/>
                </a:lnTo>
                <a:lnTo>
                  <a:pt x="175260" y="66294"/>
                </a:lnTo>
                <a:close/>
              </a:path>
              <a:path w="266064" h="120014">
                <a:moveTo>
                  <a:pt x="261365" y="112775"/>
                </a:moveTo>
                <a:lnTo>
                  <a:pt x="207263" y="112775"/>
                </a:lnTo>
                <a:lnTo>
                  <a:pt x="201167" y="113538"/>
                </a:lnTo>
                <a:lnTo>
                  <a:pt x="201167" y="119634"/>
                </a:lnTo>
                <a:lnTo>
                  <a:pt x="265938" y="119634"/>
                </a:lnTo>
                <a:lnTo>
                  <a:pt x="265938" y="113538"/>
                </a:lnTo>
                <a:lnTo>
                  <a:pt x="261365" y="112775"/>
                </a:lnTo>
                <a:close/>
              </a:path>
              <a:path w="266064" h="120014">
                <a:moveTo>
                  <a:pt x="241553" y="19812"/>
                </a:moveTo>
                <a:lnTo>
                  <a:pt x="223265" y="19812"/>
                </a:lnTo>
                <a:lnTo>
                  <a:pt x="224027" y="21336"/>
                </a:lnTo>
                <a:lnTo>
                  <a:pt x="224789" y="22098"/>
                </a:lnTo>
                <a:lnTo>
                  <a:pt x="225551" y="23622"/>
                </a:lnTo>
                <a:lnTo>
                  <a:pt x="225551" y="100584"/>
                </a:lnTo>
                <a:lnTo>
                  <a:pt x="224789" y="103632"/>
                </a:lnTo>
                <a:lnTo>
                  <a:pt x="211836" y="112775"/>
                </a:lnTo>
                <a:lnTo>
                  <a:pt x="254508" y="112775"/>
                </a:lnTo>
                <a:lnTo>
                  <a:pt x="252222" y="112014"/>
                </a:lnTo>
                <a:lnTo>
                  <a:pt x="249936" y="112014"/>
                </a:lnTo>
                <a:lnTo>
                  <a:pt x="247650" y="111251"/>
                </a:lnTo>
                <a:lnTo>
                  <a:pt x="244601" y="109727"/>
                </a:lnTo>
                <a:lnTo>
                  <a:pt x="243839" y="108966"/>
                </a:lnTo>
                <a:lnTo>
                  <a:pt x="241553" y="104394"/>
                </a:lnTo>
                <a:lnTo>
                  <a:pt x="241553" y="19812"/>
                </a:lnTo>
                <a:close/>
              </a:path>
              <a:path w="266064" h="120014">
                <a:moveTo>
                  <a:pt x="241553" y="0"/>
                </a:moveTo>
                <a:lnTo>
                  <a:pt x="236982" y="0"/>
                </a:lnTo>
                <a:lnTo>
                  <a:pt x="196596" y="23622"/>
                </a:lnTo>
                <a:lnTo>
                  <a:pt x="199644" y="30479"/>
                </a:lnTo>
                <a:lnTo>
                  <a:pt x="204977" y="26670"/>
                </a:lnTo>
                <a:lnTo>
                  <a:pt x="209550" y="24384"/>
                </a:lnTo>
                <a:lnTo>
                  <a:pt x="212598" y="22098"/>
                </a:lnTo>
                <a:lnTo>
                  <a:pt x="215646" y="20574"/>
                </a:lnTo>
                <a:lnTo>
                  <a:pt x="218694" y="19812"/>
                </a:lnTo>
                <a:lnTo>
                  <a:pt x="241553" y="19812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9065" y="2568955"/>
            <a:ext cx="268605" cy="121285"/>
          </a:xfrm>
          <a:custGeom>
            <a:avLst/>
            <a:gdLst/>
            <a:ahLst/>
            <a:cxnLst/>
            <a:rect l="l" t="t" r="r" b="b"/>
            <a:pathLst>
              <a:path w="268604" h="121285">
                <a:moveTo>
                  <a:pt x="64770" y="112775"/>
                </a:moveTo>
                <a:lnTo>
                  <a:pt x="10668" y="112775"/>
                </a:lnTo>
                <a:lnTo>
                  <a:pt x="4572" y="113538"/>
                </a:lnTo>
                <a:lnTo>
                  <a:pt x="4572" y="119634"/>
                </a:lnTo>
                <a:lnTo>
                  <a:pt x="69342" y="119634"/>
                </a:lnTo>
                <a:lnTo>
                  <a:pt x="69342" y="113538"/>
                </a:lnTo>
                <a:lnTo>
                  <a:pt x="64770" y="112775"/>
                </a:lnTo>
                <a:close/>
              </a:path>
              <a:path w="268604" h="121285">
                <a:moveTo>
                  <a:pt x="44958" y="19812"/>
                </a:moveTo>
                <a:lnTo>
                  <a:pt x="26670" y="19812"/>
                </a:lnTo>
                <a:lnTo>
                  <a:pt x="27432" y="21336"/>
                </a:lnTo>
                <a:lnTo>
                  <a:pt x="28194" y="22098"/>
                </a:lnTo>
                <a:lnTo>
                  <a:pt x="28956" y="23622"/>
                </a:lnTo>
                <a:lnTo>
                  <a:pt x="28956" y="100584"/>
                </a:lnTo>
                <a:lnTo>
                  <a:pt x="28194" y="103632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4"/>
                </a:lnTo>
                <a:lnTo>
                  <a:pt x="53339" y="112014"/>
                </a:lnTo>
                <a:lnTo>
                  <a:pt x="51054" y="111251"/>
                </a:lnTo>
                <a:lnTo>
                  <a:pt x="48006" y="109727"/>
                </a:lnTo>
                <a:lnTo>
                  <a:pt x="47244" y="108966"/>
                </a:lnTo>
                <a:lnTo>
                  <a:pt x="44958" y="104394"/>
                </a:lnTo>
                <a:lnTo>
                  <a:pt x="44958" y="19812"/>
                </a:lnTo>
                <a:close/>
              </a:path>
              <a:path w="268604" h="121285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70"/>
                </a:lnTo>
                <a:lnTo>
                  <a:pt x="12954" y="24384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2"/>
                </a:lnTo>
                <a:lnTo>
                  <a:pt x="44958" y="19812"/>
                </a:lnTo>
                <a:lnTo>
                  <a:pt x="44958" y="0"/>
                </a:lnTo>
                <a:close/>
              </a:path>
              <a:path w="268604" h="121285">
                <a:moveTo>
                  <a:pt x="105918" y="96774"/>
                </a:moveTo>
                <a:lnTo>
                  <a:pt x="95250" y="96774"/>
                </a:lnTo>
                <a:lnTo>
                  <a:pt x="95250" y="114300"/>
                </a:lnTo>
                <a:lnTo>
                  <a:pt x="99822" y="116586"/>
                </a:lnTo>
                <a:lnTo>
                  <a:pt x="105156" y="118110"/>
                </a:lnTo>
                <a:lnTo>
                  <a:pt x="110489" y="118872"/>
                </a:lnTo>
                <a:lnTo>
                  <a:pt x="116586" y="120396"/>
                </a:lnTo>
                <a:lnTo>
                  <a:pt x="121920" y="121158"/>
                </a:lnTo>
                <a:lnTo>
                  <a:pt x="135636" y="121158"/>
                </a:lnTo>
                <a:lnTo>
                  <a:pt x="142494" y="119634"/>
                </a:lnTo>
                <a:lnTo>
                  <a:pt x="154686" y="113538"/>
                </a:lnTo>
                <a:lnTo>
                  <a:pt x="121158" y="113538"/>
                </a:lnTo>
                <a:lnTo>
                  <a:pt x="116586" y="112014"/>
                </a:lnTo>
                <a:lnTo>
                  <a:pt x="113537" y="108966"/>
                </a:lnTo>
                <a:lnTo>
                  <a:pt x="110489" y="106679"/>
                </a:lnTo>
                <a:lnTo>
                  <a:pt x="107442" y="102108"/>
                </a:lnTo>
                <a:lnTo>
                  <a:pt x="105918" y="96774"/>
                </a:lnTo>
                <a:close/>
              </a:path>
              <a:path w="268604" h="121285">
                <a:moveTo>
                  <a:pt x="158191" y="8382"/>
                </a:moveTo>
                <a:lnTo>
                  <a:pt x="134112" y="8382"/>
                </a:lnTo>
                <a:lnTo>
                  <a:pt x="138684" y="9905"/>
                </a:lnTo>
                <a:lnTo>
                  <a:pt x="142494" y="12953"/>
                </a:lnTo>
                <a:lnTo>
                  <a:pt x="145542" y="16764"/>
                </a:lnTo>
                <a:lnTo>
                  <a:pt x="147828" y="21336"/>
                </a:lnTo>
                <a:lnTo>
                  <a:pt x="147828" y="32766"/>
                </a:lnTo>
                <a:lnTo>
                  <a:pt x="146304" y="37338"/>
                </a:lnTo>
                <a:lnTo>
                  <a:pt x="143256" y="41148"/>
                </a:lnTo>
                <a:lnTo>
                  <a:pt x="140970" y="44958"/>
                </a:lnTo>
                <a:lnTo>
                  <a:pt x="137160" y="48768"/>
                </a:lnTo>
                <a:lnTo>
                  <a:pt x="126492" y="53340"/>
                </a:lnTo>
                <a:lnTo>
                  <a:pt x="120396" y="54864"/>
                </a:lnTo>
                <a:lnTo>
                  <a:pt x="112775" y="55625"/>
                </a:lnTo>
                <a:lnTo>
                  <a:pt x="112775" y="63246"/>
                </a:lnTo>
                <a:lnTo>
                  <a:pt x="129539" y="63246"/>
                </a:lnTo>
                <a:lnTo>
                  <a:pt x="137160" y="65532"/>
                </a:lnTo>
                <a:lnTo>
                  <a:pt x="142494" y="69342"/>
                </a:lnTo>
                <a:lnTo>
                  <a:pt x="147066" y="73914"/>
                </a:lnTo>
                <a:lnTo>
                  <a:pt x="150113" y="80772"/>
                </a:lnTo>
                <a:lnTo>
                  <a:pt x="150113" y="96774"/>
                </a:lnTo>
                <a:lnTo>
                  <a:pt x="147828" y="102870"/>
                </a:lnTo>
                <a:lnTo>
                  <a:pt x="144018" y="107442"/>
                </a:lnTo>
                <a:lnTo>
                  <a:pt x="140208" y="111251"/>
                </a:lnTo>
                <a:lnTo>
                  <a:pt x="134874" y="113538"/>
                </a:lnTo>
                <a:lnTo>
                  <a:pt x="154686" y="113538"/>
                </a:lnTo>
                <a:lnTo>
                  <a:pt x="159258" y="108966"/>
                </a:lnTo>
                <a:lnTo>
                  <a:pt x="162306" y="103632"/>
                </a:lnTo>
                <a:lnTo>
                  <a:pt x="165354" y="99060"/>
                </a:lnTo>
                <a:lnTo>
                  <a:pt x="166878" y="92964"/>
                </a:lnTo>
                <a:lnTo>
                  <a:pt x="166878" y="81534"/>
                </a:lnTo>
                <a:lnTo>
                  <a:pt x="166116" y="77724"/>
                </a:lnTo>
                <a:lnTo>
                  <a:pt x="164592" y="74675"/>
                </a:lnTo>
                <a:lnTo>
                  <a:pt x="163068" y="70866"/>
                </a:lnTo>
                <a:lnTo>
                  <a:pt x="160782" y="68579"/>
                </a:lnTo>
                <a:lnTo>
                  <a:pt x="158496" y="65532"/>
                </a:lnTo>
                <a:lnTo>
                  <a:pt x="155448" y="63246"/>
                </a:lnTo>
                <a:lnTo>
                  <a:pt x="152400" y="61722"/>
                </a:lnTo>
                <a:lnTo>
                  <a:pt x="149351" y="59436"/>
                </a:lnTo>
                <a:lnTo>
                  <a:pt x="146304" y="57912"/>
                </a:lnTo>
                <a:lnTo>
                  <a:pt x="143256" y="57150"/>
                </a:lnTo>
                <a:lnTo>
                  <a:pt x="139446" y="56388"/>
                </a:lnTo>
                <a:lnTo>
                  <a:pt x="139446" y="55625"/>
                </a:lnTo>
                <a:lnTo>
                  <a:pt x="144780" y="53340"/>
                </a:lnTo>
                <a:lnTo>
                  <a:pt x="149351" y="50292"/>
                </a:lnTo>
                <a:lnTo>
                  <a:pt x="153162" y="47244"/>
                </a:lnTo>
                <a:lnTo>
                  <a:pt x="156972" y="44958"/>
                </a:lnTo>
                <a:lnTo>
                  <a:pt x="159258" y="41910"/>
                </a:lnTo>
                <a:lnTo>
                  <a:pt x="161544" y="38100"/>
                </a:lnTo>
                <a:lnTo>
                  <a:pt x="163068" y="34290"/>
                </a:lnTo>
                <a:lnTo>
                  <a:pt x="164592" y="29718"/>
                </a:lnTo>
                <a:lnTo>
                  <a:pt x="164592" y="19812"/>
                </a:lnTo>
                <a:lnTo>
                  <a:pt x="163068" y="15240"/>
                </a:lnTo>
                <a:lnTo>
                  <a:pt x="160020" y="11429"/>
                </a:lnTo>
                <a:lnTo>
                  <a:pt x="158191" y="8382"/>
                </a:lnTo>
                <a:close/>
              </a:path>
              <a:path w="268604" h="121285">
                <a:moveTo>
                  <a:pt x="138684" y="0"/>
                </a:moveTo>
                <a:lnTo>
                  <a:pt x="126492" y="0"/>
                </a:lnTo>
                <a:lnTo>
                  <a:pt x="121158" y="762"/>
                </a:lnTo>
                <a:lnTo>
                  <a:pt x="108966" y="3810"/>
                </a:lnTo>
                <a:lnTo>
                  <a:pt x="102870" y="6096"/>
                </a:lnTo>
                <a:lnTo>
                  <a:pt x="96774" y="9144"/>
                </a:lnTo>
                <a:lnTo>
                  <a:pt x="96774" y="25908"/>
                </a:lnTo>
                <a:lnTo>
                  <a:pt x="107442" y="25908"/>
                </a:lnTo>
                <a:lnTo>
                  <a:pt x="108966" y="19812"/>
                </a:lnTo>
                <a:lnTo>
                  <a:pt x="111251" y="15240"/>
                </a:lnTo>
                <a:lnTo>
                  <a:pt x="114300" y="12192"/>
                </a:lnTo>
                <a:lnTo>
                  <a:pt x="118110" y="9905"/>
                </a:lnTo>
                <a:lnTo>
                  <a:pt x="121920" y="8382"/>
                </a:lnTo>
                <a:lnTo>
                  <a:pt x="158191" y="8382"/>
                </a:lnTo>
                <a:lnTo>
                  <a:pt x="157734" y="7620"/>
                </a:lnTo>
                <a:lnTo>
                  <a:pt x="153924" y="4572"/>
                </a:lnTo>
                <a:lnTo>
                  <a:pt x="149351" y="3048"/>
                </a:lnTo>
                <a:lnTo>
                  <a:pt x="144018" y="762"/>
                </a:lnTo>
                <a:lnTo>
                  <a:pt x="138684" y="0"/>
                </a:lnTo>
                <a:close/>
              </a:path>
              <a:path w="268604" h="121285">
                <a:moveTo>
                  <a:pt x="230886" y="0"/>
                </a:moveTo>
                <a:lnTo>
                  <a:pt x="224789" y="0"/>
                </a:lnTo>
                <a:lnTo>
                  <a:pt x="220218" y="762"/>
                </a:lnTo>
                <a:lnTo>
                  <a:pt x="195072" y="33527"/>
                </a:lnTo>
                <a:lnTo>
                  <a:pt x="192845" y="62484"/>
                </a:lnTo>
                <a:lnTo>
                  <a:pt x="193345" y="75271"/>
                </a:lnTo>
                <a:lnTo>
                  <a:pt x="206430" y="112478"/>
                </a:lnTo>
                <a:lnTo>
                  <a:pt x="229362" y="121158"/>
                </a:lnTo>
                <a:lnTo>
                  <a:pt x="238065" y="120157"/>
                </a:lnTo>
                <a:lnTo>
                  <a:pt x="245840" y="117157"/>
                </a:lnTo>
                <a:lnTo>
                  <a:pt x="250743" y="113538"/>
                </a:lnTo>
                <a:lnTo>
                  <a:pt x="223266" y="113538"/>
                </a:lnTo>
                <a:lnTo>
                  <a:pt x="217932" y="108966"/>
                </a:lnTo>
                <a:lnTo>
                  <a:pt x="209631" y="62484"/>
                </a:lnTo>
                <a:lnTo>
                  <a:pt x="209550" y="43434"/>
                </a:lnTo>
                <a:lnTo>
                  <a:pt x="211836" y="25146"/>
                </a:lnTo>
                <a:lnTo>
                  <a:pt x="213360" y="21336"/>
                </a:lnTo>
                <a:lnTo>
                  <a:pt x="215646" y="16764"/>
                </a:lnTo>
                <a:lnTo>
                  <a:pt x="217170" y="12953"/>
                </a:lnTo>
                <a:lnTo>
                  <a:pt x="220218" y="10668"/>
                </a:lnTo>
                <a:lnTo>
                  <a:pt x="222504" y="8382"/>
                </a:lnTo>
                <a:lnTo>
                  <a:pt x="226313" y="7620"/>
                </a:lnTo>
                <a:lnTo>
                  <a:pt x="252593" y="7620"/>
                </a:lnTo>
                <a:lnTo>
                  <a:pt x="246887" y="3524"/>
                </a:lnTo>
                <a:lnTo>
                  <a:pt x="239458" y="869"/>
                </a:lnTo>
                <a:lnTo>
                  <a:pt x="230886" y="0"/>
                </a:lnTo>
                <a:close/>
              </a:path>
              <a:path w="268604" h="121285">
                <a:moveTo>
                  <a:pt x="252593" y="7620"/>
                </a:moveTo>
                <a:lnTo>
                  <a:pt x="234696" y="7620"/>
                </a:lnTo>
                <a:lnTo>
                  <a:pt x="238506" y="9144"/>
                </a:lnTo>
                <a:lnTo>
                  <a:pt x="241554" y="12953"/>
                </a:lnTo>
                <a:lnTo>
                  <a:pt x="251198" y="53197"/>
                </a:lnTo>
                <a:lnTo>
                  <a:pt x="251460" y="62484"/>
                </a:lnTo>
                <a:lnTo>
                  <a:pt x="251109" y="73116"/>
                </a:lnTo>
                <a:lnTo>
                  <a:pt x="237744" y="113538"/>
                </a:lnTo>
                <a:lnTo>
                  <a:pt x="250743" y="113538"/>
                </a:lnTo>
                <a:lnTo>
                  <a:pt x="267533" y="73116"/>
                </a:lnTo>
                <a:lnTo>
                  <a:pt x="268224" y="58674"/>
                </a:lnTo>
                <a:lnTo>
                  <a:pt x="267635" y="44767"/>
                </a:lnTo>
                <a:lnTo>
                  <a:pt x="265842" y="32861"/>
                </a:lnTo>
                <a:lnTo>
                  <a:pt x="262759" y="22776"/>
                </a:lnTo>
                <a:lnTo>
                  <a:pt x="258318" y="14477"/>
                </a:lnTo>
                <a:lnTo>
                  <a:pt x="253174" y="8036"/>
                </a:lnTo>
                <a:lnTo>
                  <a:pt x="252593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3467" y="2777744"/>
            <a:ext cx="266065" cy="121285"/>
          </a:xfrm>
          <a:custGeom>
            <a:avLst/>
            <a:gdLst/>
            <a:ahLst/>
            <a:cxnLst/>
            <a:rect l="l" t="t" r="r" b="b"/>
            <a:pathLst>
              <a:path w="266064" h="121285">
                <a:moveTo>
                  <a:pt x="64770" y="112775"/>
                </a:moveTo>
                <a:lnTo>
                  <a:pt x="10668" y="112775"/>
                </a:lnTo>
                <a:lnTo>
                  <a:pt x="4572" y="113537"/>
                </a:lnTo>
                <a:lnTo>
                  <a:pt x="4572" y="119633"/>
                </a:lnTo>
                <a:lnTo>
                  <a:pt x="69342" y="119633"/>
                </a:lnTo>
                <a:lnTo>
                  <a:pt x="69342" y="113537"/>
                </a:lnTo>
                <a:lnTo>
                  <a:pt x="64770" y="112775"/>
                </a:lnTo>
                <a:close/>
              </a:path>
              <a:path w="266064" h="121285">
                <a:moveTo>
                  <a:pt x="44958" y="19811"/>
                </a:moveTo>
                <a:lnTo>
                  <a:pt x="26670" y="19811"/>
                </a:lnTo>
                <a:lnTo>
                  <a:pt x="27432" y="21335"/>
                </a:lnTo>
                <a:lnTo>
                  <a:pt x="28194" y="22098"/>
                </a:lnTo>
                <a:lnTo>
                  <a:pt x="28956" y="23622"/>
                </a:lnTo>
                <a:lnTo>
                  <a:pt x="28956" y="100583"/>
                </a:lnTo>
                <a:lnTo>
                  <a:pt x="28194" y="103631"/>
                </a:lnTo>
                <a:lnTo>
                  <a:pt x="15240" y="112775"/>
                </a:lnTo>
                <a:lnTo>
                  <a:pt x="57912" y="112775"/>
                </a:lnTo>
                <a:lnTo>
                  <a:pt x="55626" y="112013"/>
                </a:lnTo>
                <a:lnTo>
                  <a:pt x="53340" y="112013"/>
                </a:lnTo>
                <a:lnTo>
                  <a:pt x="51054" y="111251"/>
                </a:lnTo>
                <a:lnTo>
                  <a:pt x="48006" y="109727"/>
                </a:lnTo>
                <a:lnTo>
                  <a:pt x="47244" y="108965"/>
                </a:lnTo>
                <a:lnTo>
                  <a:pt x="44958" y="104394"/>
                </a:lnTo>
                <a:lnTo>
                  <a:pt x="44958" y="19811"/>
                </a:lnTo>
                <a:close/>
              </a:path>
              <a:path w="266064" h="121285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70"/>
                </a:lnTo>
                <a:lnTo>
                  <a:pt x="12954" y="24383"/>
                </a:lnTo>
                <a:lnTo>
                  <a:pt x="16002" y="22098"/>
                </a:lnTo>
                <a:lnTo>
                  <a:pt x="19050" y="20574"/>
                </a:lnTo>
                <a:lnTo>
                  <a:pt x="22098" y="19811"/>
                </a:lnTo>
                <a:lnTo>
                  <a:pt x="44958" y="19811"/>
                </a:lnTo>
                <a:lnTo>
                  <a:pt x="44958" y="0"/>
                </a:lnTo>
                <a:close/>
              </a:path>
              <a:path w="266064" h="121285">
                <a:moveTo>
                  <a:pt x="132587" y="0"/>
                </a:moveTo>
                <a:lnTo>
                  <a:pt x="126492" y="0"/>
                </a:lnTo>
                <a:lnTo>
                  <a:pt x="121920" y="761"/>
                </a:lnTo>
                <a:lnTo>
                  <a:pt x="96774" y="33527"/>
                </a:lnTo>
                <a:lnTo>
                  <a:pt x="94547" y="62483"/>
                </a:lnTo>
                <a:lnTo>
                  <a:pt x="95047" y="75271"/>
                </a:lnTo>
                <a:lnTo>
                  <a:pt x="108132" y="112478"/>
                </a:lnTo>
                <a:lnTo>
                  <a:pt x="131064" y="121157"/>
                </a:lnTo>
                <a:lnTo>
                  <a:pt x="139767" y="120157"/>
                </a:lnTo>
                <a:lnTo>
                  <a:pt x="147542" y="117157"/>
                </a:lnTo>
                <a:lnTo>
                  <a:pt x="152445" y="113537"/>
                </a:lnTo>
                <a:lnTo>
                  <a:pt x="124968" y="113537"/>
                </a:lnTo>
                <a:lnTo>
                  <a:pt x="119634" y="108965"/>
                </a:lnTo>
                <a:lnTo>
                  <a:pt x="111333" y="62483"/>
                </a:lnTo>
                <a:lnTo>
                  <a:pt x="111252" y="43433"/>
                </a:lnTo>
                <a:lnTo>
                  <a:pt x="113537" y="25146"/>
                </a:lnTo>
                <a:lnTo>
                  <a:pt x="115062" y="21335"/>
                </a:lnTo>
                <a:lnTo>
                  <a:pt x="117348" y="16763"/>
                </a:lnTo>
                <a:lnTo>
                  <a:pt x="118872" y="12953"/>
                </a:lnTo>
                <a:lnTo>
                  <a:pt x="121920" y="10667"/>
                </a:lnTo>
                <a:lnTo>
                  <a:pt x="124206" y="8381"/>
                </a:lnTo>
                <a:lnTo>
                  <a:pt x="128016" y="7620"/>
                </a:lnTo>
                <a:lnTo>
                  <a:pt x="154295" y="7620"/>
                </a:lnTo>
                <a:lnTo>
                  <a:pt x="148589" y="3524"/>
                </a:lnTo>
                <a:lnTo>
                  <a:pt x="141160" y="869"/>
                </a:lnTo>
                <a:lnTo>
                  <a:pt x="132587" y="0"/>
                </a:lnTo>
                <a:close/>
              </a:path>
              <a:path w="266064" h="121285">
                <a:moveTo>
                  <a:pt x="154295" y="7620"/>
                </a:moveTo>
                <a:lnTo>
                  <a:pt x="136398" y="7620"/>
                </a:lnTo>
                <a:lnTo>
                  <a:pt x="140208" y="9144"/>
                </a:lnTo>
                <a:lnTo>
                  <a:pt x="143256" y="12953"/>
                </a:lnTo>
                <a:lnTo>
                  <a:pt x="152900" y="53197"/>
                </a:lnTo>
                <a:lnTo>
                  <a:pt x="153162" y="62483"/>
                </a:lnTo>
                <a:lnTo>
                  <a:pt x="152811" y="73116"/>
                </a:lnTo>
                <a:lnTo>
                  <a:pt x="139446" y="113537"/>
                </a:lnTo>
                <a:lnTo>
                  <a:pt x="152445" y="113537"/>
                </a:lnTo>
                <a:lnTo>
                  <a:pt x="169235" y="73116"/>
                </a:lnTo>
                <a:lnTo>
                  <a:pt x="169926" y="58674"/>
                </a:lnTo>
                <a:lnTo>
                  <a:pt x="169337" y="44767"/>
                </a:lnTo>
                <a:lnTo>
                  <a:pt x="167544" y="32861"/>
                </a:lnTo>
                <a:lnTo>
                  <a:pt x="164461" y="22776"/>
                </a:lnTo>
                <a:lnTo>
                  <a:pt x="160020" y="14477"/>
                </a:lnTo>
                <a:lnTo>
                  <a:pt x="154876" y="8036"/>
                </a:lnTo>
                <a:lnTo>
                  <a:pt x="154295" y="7620"/>
                </a:lnTo>
                <a:close/>
              </a:path>
              <a:path w="266064" h="121285">
                <a:moveTo>
                  <a:pt x="261366" y="112775"/>
                </a:moveTo>
                <a:lnTo>
                  <a:pt x="207264" y="112775"/>
                </a:lnTo>
                <a:lnTo>
                  <a:pt x="201168" y="113537"/>
                </a:lnTo>
                <a:lnTo>
                  <a:pt x="201168" y="119633"/>
                </a:lnTo>
                <a:lnTo>
                  <a:pt x="265938" y="119633"/>
                </a:lnTo>
                <a:lnTo>
                  <a:pt x="265938" y="113537"/>
                </a:lnTo>
                <a:lnTo>
                  <a:pt x="261366" y="112775"/>
                </a:lnTo>
                <a:close/>
              </a:path>
              <a:path w="266064" h="121285">
                <a:moveTo>
                  <a:pt x="241554" y="19811"/>
                </a:moveTo>
                <a:lnTo>
                  <a:pt x="223266" y="19811"/>
                </a:lnTo>
                <a:lnTo>
                  <a:pt x="224028" y="21335"/>
                </a:lnTo>
                <a:lnTo>
                  <a:pt x="224790" y="22098"/>
                </a:lnTo>
                <a:lnTo>
                  <a:pt x="225552" y="23622"/>
                </a:lnTo>
                <a:lnTo>
                  <a:pt x="225552" y="100583"/>
                </a:lnTo>
                <a:lnTo>
                  <a:pt x="224790" y="103631"/>
                </a:lnTo>
                <a:lnTo>
                  <a:pt x="211836" y="112775"/>
                </a:lnTo>
                <a:lnTo>
                  <a:pt x="254508" y="112775"/>
                </a:lnTo>
                <a:lnTo>
                  <a:pt x="252222" y="112013"/>
                </a:lnTo>
                <a:lnTo>
                  <a:pt x="249936" y="112013"/>
                </a:lnTo>
                <a:lnTo>
                  <a:pt x="247650" y="111251"/>
                </a:lnTo>
                <a:lnTo>
                  <a:pt x="244602" y="109727"/>
                </a:lnTo>
                <a:lnTo>
                  <a:pt x="243840" y="108965"/>
                </a:lnTo>
                <a:lnTo>
                  <a:pt x="241554" y="104394"/>
                </a:lnTo>
                <a:lnTo>
                  <a:pt x="241554" y="19811"/>
                </a:lnTo>
                <a:close/>
              </a:path>
              <a:path w="266064" h="121285">
                <a:moveTo>
                  <a:pt x="241554" y="0"/>
                </a:moveTo>
                <a:lnTo>
                  <a:pt x="236982" y="0"/>
                </a:lnTo>
                <a:lnTo>
                  <a:pt x="196596" y="23622"/>
                </a:lnTo>
                <a:lnTo>
                  <a:pt x="199644" y="30479"/>
                </a:lnTo>
                <a:lnTo>
                  <a:pt x="204978" y="26670"/>
                </a:lnTo>
                <a:lnTo>
                  <a:pt x="209550" y="24383"/>
                </a:lnTo>
                <a:lnTo>
                  <a:pt x="212598" y="22098"/>
                </a:lnTo>
                <a:lnTo>
                  <a:pt x="215646" y="20574"/>
                </a:lnTo>
                <a:lnTo>
                  <a:pt x="218694" y="19811"/>
                </a:lnTo>
                <a:lnTo>
                  <a:pt x="241554" y="19811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15334" y="2777744"/>
            <a:ext cx="268605" cy="121285"/>
          </a:xfrm>
          <a:custGeom>
            <a:avLst/>
            <a:gdLst/>
            <a:ahLst/>
            <a:cxnLst/>
            <a:rect l="l" t="t" r="r" b="b"/>
            <a:pathLst>
              <a:path w="268604" h="121285">
                <a:moveTo>
                  <a:pt x="64769" y="112775"/>
                </a:moveTo>
                <a:lnTo>
                  <a:pt x="10667" y="112775"/>
                </a:lnTo>
                <a:lnTo>
                  <a:pt x="4571" y="113537"/>
                </a:lnTo>
                <a:lnTo>
                  <a:pt x="4571" y="119633"/>
                </a:lnTo>
                <a:lnTo>
                  <a:pt x="69341" y="119633"/>
                </a:lnTo>
                <a:lnTo>
                  <a:pt x="69341" y="113537"/>
                </a:lnTo>
                <a:lnTo>
                  <a:pt x="64769" y="112775"/>
                </a:lnTo>
                <a:close/>
              </a:path>
              <a:path w="268604" h="121285">
                <a:moveTo>
                  <a:pt x="44957" y="19811"/>
                </a:moveTo>
                <a:lnTo>
                  <a:pt x="26669" y="19811"/>
                </a:lnTo>
                <a:lnTo>
                  <a:pt x="27431" y="21335"/>
                </a:lnTo>
                <a:lnTo>
                  <a:pt x="28193" y="22098"/>
                </a:lnTo>
                <a:lnTo>
                  <a:pt x="28955" y="23622"/>
                </a:lnTo>
                <a:lnTo>
                  <a:pt x="28955" y="100583"/>
                </a:lnTo>
                <a:lnTo>
                  <a:pt x="28193" y="103631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3"/>
                </a:lnTo>
                <a:lnTo>
                  <a:pt x="53339" y="112013"/>
                </a:lnTo>
                <a:lnTo>
                  <a:pt x="51053" y="111251"/>
                </a:lnTo>
                <a:lnTo>
                  <a:pt x="48005" y="109727"/>
                </a:lnTo>
                <a:lnTo>
                  <a:pt x="47243" y="108965"/>
                </a:lnTo>
                <a:lnTo>
                  <a:pt x="44957" y="104394"/>
                </a:lnTo>
                <a:lnTo>
                  <a:pt x="44957" y="19811"/>
                </a:lnTo>
                <a:close/>
              </a:path>
              <a:path w="268604" h="121285">
                <a:moveTo>
                  <a:pt x="44957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1" y="26670"/>
                </a:lnTo>
                <a:lnTo>
                  <a:pt x="12953" y="24383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1"/>
                </a:lnTo>
                <a:lnTo>
                  <a:pt x="44957" y="19811"/>
                </a:lnTo>
                <a:lnTo>
                  <a:pt x="44957" y="0"/>
                </a:lnTo>
                <a:close/>
              </a:path>
              <a:path w="268604" h="121285">
                <a:moveTo>
                  <a:pt x="132587" y="0"/>
                </a:moveTo>
                <a:lnTo>
                  <a:pt x="126491" y="0"/>
                </a:lnTo>
                <a:lnTo>
                  <a:pt x="121919" y="761"/>
                </a:lnTo>
                <a:lnTo>
                  <a:pt x="96774" y="33527"/>
                </a:lnTo>
                <a:lnTo>
                  <a:pt x="94547" y="62483"/>
                </a:lnTo>
                <a:lnTo>
                  <a:pt x="95047" y="75271"/>
                </a:lnTo>
                <a:lnTo>
                  <a:pt x="108132" y="112478"/>
                </a:lnTo>
                <a:lnTo>
                  <a:pt x="131063" y="121157"/>
                </a:lnTo>
                <a:lnTo>
                  <a:pt x="139767" y="120157"/>
                </a:lnTo>
                <a:lnTo>
                  <a:pt x="147542" y="117157"/>
                </a:lnTo>
                <a:lnTo>
                  <a:pt x="152445" y="113537"/>
                </a:lnTo>
                <a:lnTo>
                  <a:pt x="124967" y="113537"/>
                </a:lnTo>
                <a:lnTo>
                  <a:pt x="119633" y="108965"/>
                </a:lnTo>
                <a:lnTo>
                  <a:pt x="111333" y="62483"/>
                </a:lnTo>
                <a:lnTo>
                  <a:pt x="111251" y="43433"/>
                </a:lnTo>
                <a:lnTo>
                  <a:pt x="113537" y="25146"/>
                </a:lnTo>
                <a:lnTo>
                  <a:pt x="115062" y="21335"/>
                </a:lnTo>
                <a:lnTo>
                  <a:pt x="117348" y="16763"/>
                </a:lnTo>
                <a:lnTo>
                  <a:pt x="118871" y="12953"/>
                </a:lnTo>
                <a:lnTo>
                  <a:pt x="121919" y="10667"/>
                </a:lnTo>
                <a:lnTo>
                  <a:pt x="124205" y="8381"/>
                </a:lnTo>
                <a:lnTo>
                  <a:pt x="128015" y="7620"/>
                </a:lnTo>
                <a:lnTo>
                  <a:pt x="154295" y="7620"/>
                </a:lnTo>
                <a:lnTo>
                  <a:pt x="148589" y="3524"/>
                </a:lnTo>
                <a:lnTo>
                  <a:pt x="141160" y="869"/>
                </a:lnTo>
                <a:lnTo>
                  <a:pt x="132587" y="0"/>
                </a:lnTo>
                <a:close/>
              </a:path>
              <a:path w="268604" h="121285">
                <a:moveTo>
                  <a:pt x="154295" y="7620"/>
                </a:moveTo>
                <a:lnTo>
                  <a:pt x="136398" y="7620"/>
                </a:lnTo>
                <a:lnTo>
                  <a:pt x="140207" y="9144"/>
                </a:lnTo>
                <a:lnTo>
                  <a:pt x="143255" y="12953"/>
                </a:lnTo>
                <a:lnTo>
                  <a:pt x="152900" y="53197"/>
                </a:lnTo>
                <a:lnTo>
                  <a:pt x="153162" y="62483"/>
                </a:lnTo>
                <a:lnTo>
                  <a:pt x="152811" y="73116"/>
                </a:lnTo>
                <a:lnTo>
                  <a:pt x="139445" y="113537"/>
                </a:lnTo>
                <a:lnTo>
                  <a:pt x="152445" y="113537"/>
                </a:lnTo>
                <a:lnTo>
                  <a:pt x="169235" y="73116"/>
                </a:lnTo>
                <a:lnTo>
                  <a:pt x="169925" y="58674"/>
                </a:lnTo>
                <a:lnTo>
                  <a:pt x="169337" y="44767"/>
                </a:lnTo>
                <a:lnTo>
                  <a:pt x="167544" y="32861"/>
                </a:lnTo>
                <a:lnTo>
                  <a:pt x="164461" y="22776"/>
                </a:lnTo>
                <a:lnTo>
                  <a:pt x="160019" y="14477"/>
                </a:lnTo>
                <a:lnTo>
                  <a:pt x="154876" y="8036"/>
                </a:lnTo>
                <a:lnTo>
                  <a:pt x="154295" y="7620"/>
                </a:lnTo>
                <a:close/>
              </a:path>
              <a:path w="268604" h="121285">
                <a:moveTo>
                  <a:pt x="230886" y="0"/>
                </a:moveTo>
                <a:lnTo>
                  <a:pt x="224789" y="0"/>
                </a:lnTo>
                <a:lnTo>
                  <a:pt x="220217" y="761"/>
                </a:lnTo>
                <a:lnTo>
                  <a:pt x="195071" y="33527"/>
                </a:lnTo>
                <a:lnTo>
                  <a:pt x="192845" y="62483"/>
                </a:lnTo>
                <a:lnTo>
                  <a:pt x="193345" y="75271"/>
                </a:lnTo>
                <a:lnTo>
                  <a:pt x="206430" y="112478"/>
                </a:lnTo>
                <a:lnTo>
                  <a:pt x="229362" y="121157"/>
                </a:lnTo>
                <a:lnTo>
                  <a:pt x="238065" y="120157"/>
                </a:lnTo>
                <a:lnTo>
                  <a:pt x="245840" y="117157"/>
                </a:lnTo>
                <a:lnTo>
                  <a:pt x="250743" y="113537"/>
                </a:lnTo>
                <a:lnTo>
                  <a:pt x="223265" y="113537"/>
                </a:lnTo>
                <a:lnTo>
                  <a:pt x="217931" y="108965"/>
                </a:lnTo>
                <a:lnTo>
                  <a:pt x="209631" y="62483"/>
                </a:lnTo>
                <a:lnTo>
                  <a:pt x="209550" y="43433"/>
                </a:lnTo>
                <a:lnTo>
                  <a:pt x="211836" y="25146"/>
                </a:lnTo>
                <a:lnTo>
                  <a:pt x="213360" y="21335"/>
                </a:lnTo>
                <a:lnTo>
                  <a:pt x="215645" y="16763"/>
                </a:lnTo>
                <a:lnTo>
                  <a:pt x="217169" y="12953"/>
                </a:lnTo>
                <a:lnTo>
                  <a:pt x="220217" y="10667"/>
                </a:lnTo>
                <a:lnTo>
                  <a:pt x="222503" y="8381"/>
                </a:lnTo>
                <a:lnTo>
                  <a:pt x="226313" y="7620"/>
                </a:lnTo>
                <a:lnTo>
                  <a:pt x="252593" y="7620"/>
                </a:lnTo>
                <a:lnTo>
                  <a:pt x="246887" y="3524"/>
                </a:lnTo>
                <a:lnTo>
                  <a:pt x="239458" y="869"/>
                </a:lnTo>
                <a:lnTo>
                  <a:pt x="230886" y="0"/>
                </a:lnTo>
                <a:close/>
              </a:path>
              <a:path w="268604" h="121285">
                <a:moveTo>
                  <a:pt x="252593" y="7620"/>
                </a:moveTo>
                <a:lnTo>
                  <a:pt x="234695" y="7620"/>
                </a:lnTo>
                <a:lnTo>
                  <a:pt x="238505" y="9144"/>
                </a:lnTo>
                <a:lnTo>
                  <a:pt x="241553" y="12953"/>
                </a:lnTo>
                <a:lnTo>
                  <a:pt x="251198" y="53197"/>
                </a:lnTo>
                <a:lnTo>
                  <a:pt x="251460" y="62483"/>
                </a:lnTo>
                <a:lnTo>
                  <a:pt x="251109" y="73116"/>
                </a:lnTo>
                <a:lnTo>
                  <a:pt x="237743" y="113537"/>
                </a:lnTo>
                <a:lnTo>
                  <a:pt x="250743" y="113537"/>
                </a:lnTo>
                <a:lnTo>
                  <a:pt x="267533" y="73116"/>
                </a:lnTo>
                <a:lnTo>
                  <a:pt x="268224" y="58674"/>
                </a:lnTo>
                <a:lnTo>
                  <a:pt x="267635" y="44767"/>
                </a:lnTo>
                <a:lnTo>
                  <a:pt x="265842" y="32861"/>
                </a:lnTo>
                <a:lnTo>
                  <a:pt x="262759" y="22776"/>
                </a:lnTo>
                <a:lnTo>
                  <a:pt x="258317" y="14477"/>
                </a:lnTo>
                <a:lnTo>
                  <a:pt x="253174" y="8036"/>
                </a:lnTo>
                <a:lnTo>
                  <a:pt x="252593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67200" y="2777744"/>
            <a:ext cx="265430" cy="121285"/>
          </a:xfrm>
          <a:custGeom>
            <a:avLst/>
            <a:gdLst/>
            <a:ahLst/>
            <a:cxnLst/>
            <a:rect l="l" t="t" r="r" b="b"/>
            <a:pathLst>
              <a:path w="265429" h="121285">
                <a:moveTo>
                  <a:pt x="64770" y="112775"/>
                </a:moveTo>
                <a:lnTo>
                  <a:pt x="10667" y="112775"/>
                </a:lnTo>
                <a:lnTo>
                  <a:pt x="4572" y="113537"/>
                </a:lnTo>
                <a:lnTo>
                  <a:pt x="4572" y="119633"/>
                </a:lnTo>
                <a:lnTo>
                  <a:pt x="69341" y="119633"/>
                </a:lnTo>
                <a:lnTo>
                  <a:pt x="69341" y="113537"/>
                </a:lnTo>
                <a:lnTo>
                  <a:pt x="64770" y="112775"/>
                </a:lnTo>
                <a:close/>
              </a:path>
              <a:path w="265429" h="121285">
                <a:moveTo>
                  <a:pt x="44958" y="19811"/>
                </a:moveTo>
                <a:lnTo>
                  <a:pt x="26670" y="19811"/>
                </a:lnTo>
                <a:lnTo>
                  <a:pt x="27432" y="21335"/>
                </a:lnTo>
                <a:lnTo>
                  <a:pt x="28194" y="22098"/>
                </a:lnTo>
                <a:lnTo>
                  <a:pt x="28955" y="23622"/>
                </a:lnTo>
                <a:lnTo>
                  <a:pt x="28955" y="100583"/>
                </a:lnTo>
                <a:lnTo>
                  <a:pt x="28194" y="103631"/>
                </a:lnTo>
                <a:lnTo>
                  <a:pt x="15239" y="112775"/>
                </a:lnTo>
                <a:lnTo>
                  <a:pt x="57912" y="112775"/>
                </a:lnTo>
                <a:lnTo>
                  <a:pt x="55625" y="112013"/>
                </a:lnTo>
                <a:lnTo>
                  <a:pt x="53339" y="112013"/>
                </a:lnTo>
                <a:lnTo>
                  <a:pt x="51053" y="111251"/>
                </a:lnTo>
                <a:lnTo>
                  <a:pt x="48005" y="109727"/>
                </a:lnTo>
                <a:lnTo>
                  <a:pt x="47244" y="108965"/>
                </a:lnTo>
                <a:lnTo>
                  <a:pt x="44958" y="104394"/>
                </a:lnTo>
                <a:lnTo>
                  <a:pt x="44958" y="19811"/>
                </a:lnTo>
                <a:close/>
              </a:path>
              <a:path w="265429" h="121285">
                <a:moveTo>
                  <a:pt x="44958" y="0"/>
                </a:moveTo>
                <a:lnTo>
                  <a:pt x="40386" y="0"/>
                </a:lnTo>
                <a:lnTo>
                  <a:pt x="0" y="23622"/>
                </a:lnTo>
                <a:lnTo>
                  <a:pt x="3048" y="30479"/>
                </a:lnTo>
                <a:lnTo>
                  <a:pt x="8382" y="26670"/>
                </a:lnTo>
                <a:lnTo>
                  <a:pt x="12953" y="24383"/>
                </a:lnTo>
                <a:lnTo>
                  <a:pt x="16001" y="22098"/>
                </a:lnTo>
                <a:lnTo>
                  <a:pt x="19050" y="20574"/>
                </a:lnTo>
                <a:lnTo>
                  <a:pt x="22098" y="19811"/>
                </a:lnTo>
                <a:lnTo>
                  <a:pt x="44958" y="19811"/>
                </a:lnTo>
                <a:lnTo>
                  <a:pt x="44958" y="0"/>
                </a:lnTo>
                <a:close/>
              </a:path>
              <a:path w="265429" h="121285">
                <a:moveTo>
                  <a:pt x="154936" y="7620"/>
                </a:moveTo>
                <a:lnTo>
                  <a:pt x="135636" y="7620"/>
                </a:lnTo>
                <a:lnTo>
                  <a:pt x="139446" y="8381"/>
                </a:lnTo>
                <a:lnTo>
                  <a:pt x="143255" y="11429"/>
                </a:lnTo>
                <a:lnTo>
                  <a:pt x="146303" y="14477"/>
                </a:lnTo>
                <a:lnTo>
                  <a:pt x="148589" y="19050"/>
                </a:lnTo>
                <a:lnTo>
                  <a:pt x="150113" y="24383"/>
                </a:lnTo>
                <a:lnTo>
                  <a:pt x="152400" y="29717"/>
                </a:lnTo>
                <a:lnTo>
                  <a:pt x="153162" y="36575"/>
                </a:lnTo>
                <a:lnTo>
                  <a:pt x="153162" y="47244"/>
                </a:lnTo>
                <a:lnTo>
                  <a:pt x="152400" y="49529"/>
                </a:lnTo>
                <a:lnTo>
                  <a:pt x="152400" y="51815"/>
                </a:lnTo>
                <a:lnTo>
                  <a:pt x="151637" y="52577"/>
                </a:lnTo>
                <a:lnTo>
                  <a:pt x="151637" y="53339"/>
                </a:lnTo>
                <a:lnTo>
                  <a:pt x="150875" y="54101"/>
                </a:lnTo>
                <a:lnTo>
                  <a:pt x="150875" y="54863"/>
                </a:lnTo>
                <a:lnTo>
                  <a:pt x="150113" y="54863"/>
                </a:lnTo>
                <a:lnTo>
                  <a:pt x="147065" y="57911"/>
                </a:lnTo>
                <a:lnTo>
                  <a:pt x="145541" y="58674"/>
                </a:lnTo>
                <a:lnTo>
                  <a:pt x="143255" y="60198"/>
                </a:lnTo>
                <a:lnTo>
                  <a:pt x="141732" y="60959"/>
                </a:lnTo>
                <a:lnTo>
                  <a:pt x="139446" y="61722"/>
                </a:lnTo>
                <a:lnTo>
                  <a:pt x="137922" y="62483"/>
                </a:lnTo>
                <a:lnTo>
                  <a:pt x="150875" y="62483"/>
                </a:lnTo>
                <a:lnTo>
                  <a:pt x="151637" y="63246"/>
                </a:lnTo>
                <a:lnTo>
                  <a:pt x="136398" y="102870"/>
                </a:lnTo>
                <a:lnTo>
                  <a:pt x="117348" y="112013"/>
                </a:lnTo>
                <a:lnTo>
                  <a:pt x="109727" y="112013"/>
                </a:lnTo>
                <a:lnTo>
                  <a:pt x="109727" y="115824"/>
                </a:lnTo>
                <a:lnTo>
                  <a:pt x="112775" y="121157"/>
                </a:lnTo>
                <a:lnTo>
                  <a:pt x="121062" y="119705"/>
                </a:lnTo>
                <a:lnTo>
                  <a:pt x="128777" y="117538"/>
                </a:lnTo>
                <a:lnTo>
                  <a:pt x="161544" y="86105"/>
                </a:lnTo>
                <a:lnTo>
                  <a:pt x="169130" y="49529"/>
                </a:lnTo>
                <a:lnTo>
                  <a:pt x="169070" y="47244"/>
                </a:lnTo>
                <a:lnTo>
                  <a:pt x="168473" y="37480"/>
                </a:lnTo>
                <a:lnTo>
                  <a:pt x="166497" y="27622"/>
                </a:lnTo>
                <a:lnTo>
                  <a:pt x="163377" y="19192"/>
                </a:lnTo>
                <a:lnTo>
                  <a:pt x="159258" y="12191"/>
                </a:lnTo>
                <a:lnTo>
                  <a:pt x="154936" y="7620"/>
                </a:lnTo>
                <a:close/>
              </a:path>
              <a:path w="265429" h="121285">
                <a:moveTo>
                  <a:pt x="131825" y="0"/>
                </a:moveTo>
                <a:lnTo>
                  <a:pt x="124967" y="0"/>
                </a:lnTo>
                <a:lnTo>
                  <a:pt x="118872" y="761"/>
                </a:lnTo>
                <a:lnTo>
                  <a:pt x="114300" y="3048"/>
                </a:lnTo>
                <a:lnTo>
                  <a:pt x="108965" y="4572"/>
                </a:lnTo>
                <a:lnTo>
                  <a:pt x="104394" y="7620"/>
                </a:lnTo>
                <a:lnTo>
                  <a:pt x="101346" y="11429"/>
                </a:lnTo>
                <a:lnTo>
                  <a:pt x="98298" y="14477"/>
                </a:lnTo>
                <a:lnTo>
                  <a:pt x="95250" y="19050"/>
                </a:lnTo>
                <a:lnTo>
                  <a:pt x="92201" y="28194"/>
                </a:lnTo>
                <a:lnTo>
                  <a:pt x="91439" y="32765"/>
                </a:lnTo>
                <a:lnTo>
                  <a:pt x="91439" y="44957"/>
                </a:lnTo>
                <a:lnTo>
                  <a:pt x="115062" y="73151"/>
                </a:lnTo>
                <a:lnTo>
                  <a:pt x="127253" y="73151"/>
                </a:lnTo>
                <a:lnTo>
                  <a:pt x="131825" y="72389"/>
                </a:lnTo>
                <a:lnTo>
                  <a:pt x="137160" y="70103"/>
                </a:lnTo>
                <a:lnTo>
                  <a:pt x="141732" y="68579"/>
                </a:lnTo>
                <a:lnTo>
                  <a:pt x="146303" y="66294"/>
                </a:lnTo>
                <a:lnTo>
                  <a:pt x="149047" y="64007"/>
                </a:lnTo>
                <a:lnTo>
                  <a:pt x="121158" y="64007"/>
                </a:lnTo>
                <a:lnTo>
                  <a:pt x="115824" y="61722"/>
                </a:lnTo>
                <a:lnTo>
                  <a:pt x="112775" y="56387"/>
                </a:lnTo>
                <a:lnTo>
                  <a:pt x="108965" y="51815"/>
                </a:lnTo>
                <a:lnTo>
                  <a:pt x="107441" y="44957"/>
                </a:lnTo>
                <a:lnTo>
                  <a:pt x="107441" y="28955"/>
                </a:lnTo>
                <a:lnTo>
                  <a:pt x="108965" y="21335"/>
                </a:lnTo>
                <a:lnTo>
                  <a:pt x="110489" y="18287"/>
                </a:lnTo>
                <a:lnTo>
                  <a:pt x="112775" y="16001"/>
                </a:lnTo>
                <a:lnTo>
                  <a:pt x="114300" y="12953"/>
                </a:lnTo>
                <a:lnTo>
                  <a:pt x="116586" y="11429"/>
                </a:lnTo>
                <a:lnTo>
                  <a:pt x="122682" y="8381"/>
                </a:lnTo>
                <a:lnTo>
                  <a:pt x="126491" y="7620"/>
                </a:lnTo>
                <a:lnTo>
                  <a:pt x="154936" y="7620"/>
                </a:lnTo>
                <a:lnTo>
                  <a:pt x="154114" y="6750"/>
                </a:lnTo>
                <a:lnTo>
                  <a:pt x="147827" y="2952"/>
                </a:lnTo>
                <a:lnTo>
                  <a:pt x="140398" y="726"/>
                </a:lnTo>
                <a:lnTo>
                  <a:pt x="131825" y="0"/>
                </a:lnTo>
                <a:close/>
              </a:path>
              <a:path w="265429" h="121285">
                <a:moveTo>
                  <a:pt x="150875" y="62483"/>
                </a:moveTo>
                <a:lnTo>
                  <a:pt x="135636" y="62483"/>
                </a:lnTo>
                <a:lnTo>
                  <a:pt x="133350" y="63246"/>
                </a:lnTo>
                <a:lnTo>
                  <a:pt x="131825" y="63246"/>
                </a:lnTo>
                <a:lnTo>
                  <a:pt x="129539" y="64007"/>
                </a:lnTo>
                <a:lnTo>
                  <a:pt x="149047" y="64007"/>
                </a:lnTo>
                <a:lnTo>
                  <a:pt x="150875" y="62483"/>
                </a:lnTo>
                <a:close/>
              </a:path>
              <a:path w="265429" h="121285">
                <a:moveTo>
                  <a:pt x="204215" y="96774"/>
                </a:moveTo>
                <a:lnTo>
                  <a:pt x="193548" y="96774"/>
                </a:lnTo>
                <a:lnTo>
                  <a:pt x="193548" y="114300"/>
                </a:lnTo>
                <a:lnTo>
                  <a:pt x="198120" y="116585"/>
                </a:lnTo>
                <a:lnTo>
                  <a:pt x="203453" y="118109"/>
                </a:lnTo>
                <a:lnTo>
                  <a:pt x="208787" y="118872"/>
                </a:lnTo>
                <a:lnTo>
                  <a:pt x="214884" y="120396"/>
                </a:lnTo>
                <a:lnTo>
                  <a:pt x="220217" y="121157"/>
                </a:lnTo>
                <a:lnTo>
                  <a:pt x="233934" y="121157"/>
                </a:lnTo>
                <a:lnTo>
                  <a:pt x="240791" y="119633"/>
                </a:lnTo>
                <a:lnTo>
                  <a:pt x="252984" y="113537"/>
                </a:lnTo>
                <a:lnTo>
                  <a:pt x="219455" y="113537"/>
                </a:lnTo>
                <a:lnTo>
                  <a:pt x="214884" y="112013"/>
                </a:lnTo>
                <a:lnTo>
                  <a:pt x="211836" y="108965"/>
                </a:lnTo>
                <a:lnTo>
                  <a:pt x="208787" y="106679"/>
                </a:lnTo>
                <a:lnTo>
                  <a:pt x="205739" y="102107"/>
                </a:lnTo>
                <a:lnTo>
                  <a:pt x="204215" y="96774"/>
                </a:lnTo>
                <a:close/>
              </a:path>
              <a:path w="265429" h="121285">
                <a:moveTo>
                  <a:pt x="256489" y="8381"/>
                </a:moveTo>
                <a:lnTo>
                  <a:pt x="232410" y="8381"/>
                </a:lnTo>
                <a:lnTo>
                  <a:pt x="236982" y="9905"/>
                </a:lnTo>
                <a:lnTo>
                  <a:pt x="240791" y="12953"/>
                </a:lnTo>
                <a:lnTo>
                  <a:pt x="243839" y="16763"/>
                </a:lnTo>
                <a:lnTo>
                  <a:pt x="246125" y="21335"/>
                </a:lnTo>
                <a:lnTo>
                  <a:pt x="246125" y="32765"/>
                </a:lnTo>
                <a:lnTo>
                  <a:pt x="244601" y="37337"/>
                </a:lnTo>
                <a:lnTo>
                  <a:pt x="241553" y="41148"/>
                </a:lnTo>
                <a:lnTo>
                  <a:pt x="239267" y="44957"/>
                </a:lnTo>
                <a:lnTo>
                  <a:pt x="235458" y="48767"/>
                </a:lnTo>
                <a:lnTo>
                  <a:pt x="224789" y="53339"/>
                </a:lnTo>
                <a:lnTo>
                  <a:pt x="218694" y="54863"/>
                </a:lnTo>
                <a:lnTo>
                  <a:pt x="211074" y="55625"/>
                </a:lnTo>
                <a:lnTo>
                  <a:pt x="211074" y="63246"/>
                </a:lnTo>
                <a:lnTo>
                  <a:pt x="227837" y="63246"/>
                </a:lnTo>
                <a:lnTo>
                  <a:pt x="235458" y="65531"/>
                </a:lnTo>
                <a:lnTo>
                  <a:pt x="240791" y="69341"/>
                </a:lnTo>
                <a:lnTo>
                  <a:pt x="245363" y="73913"/>
                </a:lnTo>
                <a:lnTo>
                  <a:pt x="248412" y="80772"/>
                </a:lnTo>
                <a:lnTo>
                  <a:pt x="248412" y="96774"/>
                </a:lnTo>
                <a:lnTo>
                  <a:pt x="246125" y="102870"/>
                </a:lnTo>
                <a:lnTo>
                  <a:pt x="242315" y="107441"/>
                </a:lnTo>
                <a:lnTo>
                  <a:pt x="238505" y="111251"/>
                </a:lnTo>
                <a:lnTo>
                  <a:pt x="233172" y="113537"/>
                </a:lnTo>
                <a:lnTo>
                  <a:pt x="252984" y="113537"/>
                </a:lnTo>
                <a:lnTo>
                  <a:pt x="257555" y="108965"/>
                </a:lnTo>
                <a:lnTo>
                  <a:pt x="260603" y="103631"/>
                </a:lnTo>
                <a:lnTo>
                  <a:pt x="263651" y="99059"/>
                </a:lnTo>
                <a:lnTo>
                  <a:pt x="265175" y="92963"/>
                </a:lnTo>
                <a:lnTo>
                  <a:pt x="265175" y="81533"/>
                </a:lnTo>
                <a:lnTo>
                  <a:pt x="264413" y="77724"/>
                </a:lnTo>
                <a:lnTo>
                  <a:pt x="262889" y="74675"/>
                </a:lnTo>
                <a:lnTo>
                  <a:pt x="261365" y="70865"/>
                </a:lnTo>
                <a:lnTo>
                  <a:pt x="259079" y="68579"/>
                </a:lnTo>
                <a:lnTo>
                  <a:pt x="256794" y="65531"/>
                </a:lnTo>
                <a:lnTo>
                  <a:pt x="253746" y="63246"/>
                </a:lnTo>
                <a:lnTo>
                  <a:pt x="250698" y="61722"/>
                </a:lnTo>
                <a:lnTo>
                  <a:pt x="247650" y="59435"/>
                </a:lnTo>
                <a:lnTo>
                  <a:pt x="244601" y="57911"/>
                </a:lnTo>
                <a:lnTo>
                  <a:pt x="241553" y="57150"/>
                </a:lnTo>
                <a:lnTo>
                  <a:pt x="237744" y="56387"/>
                </a:lnTo>
                <a:lnTo>
                  <a:pt x="237744" y="55625"/>
                </a:lnTo>
                <a:lnTo>
                  <a:pt x="243077" y="53339"/>
                </a:lnTo>
                <a:lnTo>
                  <a:pt x="247650" y="50291"/>
                </a:lnTo>
                <a:lnTo>
                  <a:pt x="251460" y="47244"/>
                </a:lnTo>
                <a:lnTo>
                  <a:pt x="255270" y="44957"/>
                </a:lnTo>
                <a:lnTo>
                  <a:pt x="257555" y="41909"/>
                </a:lnTo>
                <a:lnTo>
                  <a:pt x="259841" y="38100"/>
                </a:lnTo>
                <a:lnTo>
                  <a:pt x="261365" y="34289"/>
                </a:lnTo>
                <a:lnTo>
                  <a:pt x="262889" y="29717"/>
                </a:lnTo>
                <a:lnTo>
                  <a:pt x="262889" y="19811"/>
                </a:lnTo>
                <a:lnTo>
                  <a:pt x="261365" y="15239"/>
                </a:lnTo>
                <a:lnTo>
                  <a:pt x="258317" y="11429"/>
                </a:lnTo>
                <a:lnTo>
                  <a:pt x="256489" y="8381"/>
                </a:lnTo>
                <a:close/>
              </a:path>
              <a:path w="265429" h="121285">
                <a:moveTo>
                  <a:pt x="236982" y="0"/>
                </a:moveTo>
                <a:lnTo>
                  <a:pt x="224789" y="0"/>
                </a:lnTo>
                <a:lnTo>
                  <a:pt x="219455" y="761"/>
                </a:lnTo>
                <a:lnTo>
                  <a:pt x="207263" y="3809"/>
                </a:lnTo>
                <a:lnTo>
                  <a:pt x="201167" y="6096"/>
                </a:lnTo>
                <a:lnTo>
                  <a:pt x="195072" y="9144"/>
                </a:lnTo>
                <a:lnTo>
                  <a:pt x="195072" y="25907"/>
                </a:lnTo>
                <a:lnTo>
                  <a:pt x="205739" y="25907"/>
                </a:lnTo>
                <a:lnTo>
                  <a:pt x="207263" y="19811"/>
                </a:lnTo>
                <a:lnTo>
                  <a:pt x="209550" y="15239"/>
                </a:lnTo>
                <a:lnTo>
                  <a:pt x="212598" y="12191"/>
                </a:lnTo>
                <a:lnTo>
                  <a:pt x="216408" y="9905"/>
                </a:lnTo>
                <a:lnTo>
                  <a:pt x="220217" y="8381"/>
                </a:lnTo>
                <a:lnTo>
                  <a:pt x="256489" y="8381"/>
                </a:lnTo>
                <a:lnTo>
                  <a:pt x="256032" y="7620"/>
                </a:lnTo>
                <a:lnTo>
                  <a:pt x="252222" y="4572"/>
                </a:lnTo>
                <a:lnTo>
                  <a:pt x="247650" y="3048"/>
                </a:lnTo>
                <a:lnTo>
                  <a:pt x="242315" y="761"/>
                </a:lnTo>
                <a:lnTo>
                  <a:pt x="2369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9065" y="2773172"/>
            <a:ext cx="266700" cy="125730"/>
          </a:xfrm>
          <a:custGeom>
            <a:avLst/>
            <a:gdLst/>
            <a:ahLst/>
            <a:cxnLst/>
            <a:rect l="l" t="t" r="r" b="b"/>
            <a:pathLst>
              <a:path w="266700" h="125730">
                <a:moveTo>
                  <a:pt x="64770" y="117348"/>
                </a:moveTo>
                <a:lnTo>
                  <a:pt x="10668" y="117348"/>
                </a:lnTo>
                <a:lnTo>
                  <a:pt x="4572" y="118109"/>
                </a:lnTo>
                <a:lnTo>
                  <a:pt x="4572" y="124205"/>
                </a:lnTo>
                <a:lnTo>
                  <a:pt x="69342" y="124205"/>
                </a:lnTo>
                <a:lnTo>
                  <a:pt x="69342" y="118109"/>
                </a:lnTo>
                <a:lnTo>
                  <a:pt x="64770" y="117348"/>
                </a:lnTo>
                <a:close/>
              </a:path>
              <a:path w="266700" h="125730">
                <a:moveTo>
                  <a:pt x="44958" y="24383"/>
                </a:moveTo>
                <a:lnTo>
                  <a:pt x="26670" y="24383"/>
                </a:lnTo>
                <a:lnTo>
                  <a:pt x="27432" y="25907"/>
                </a:lnTo>
                <a:lnTo>
                  <a:pt x="28194" y="26670"/>
                </a:lnTo>
                <a:lnTo>
                  <a:pt x="28956" y="28194"/>
                </a:lnTo>
                <a:lnTo>
                  <a:pt x="28956" y="105155"/>
                </a:lnTo>
                <a:lnTo>
                  <a:pt x="28194" y="108203"/>
                </a:lnTo>
                <a:lnTo>
                  <a:pt x="15239" y="117348"/>
                </a:lnTo>
                <a:lnTo>
                  <a:pt x="57912" y="117348"/>
                </a:lnTo>
                <a:lnTo>
                  <a:pt x="55625" y="116585"/>
                </a:lnTo>
                <a:lnTo>
                  <a:pt x="53339" y="116585"/>
                </a:lnTo>
                <a:lnTo>
                  <a:pt x="51054" y="115824"/>
                </a:lnTo>
                <a:lnTo>
                  <a:pt x="48006" y="114300"/>
                </a:lnTo>
                <a:lnTo>
                  <a:pt x="47244" y="113537"/>
                </a:lnTo>
                <a:lnTo>
                  <a:pt x="44958" y="108966"/>
                </a:lnTo>
                <a:lnTo>
                  <a:pt x="44958" y="24383"/>
                </a:lnTo>
                <a:close/>
              </a:path>
              <a:path w="266700" h="125730">
                <a:moveTo>
                  <a:pt x="44958" y="4572"/>
                </a:moveTo>
                <a:lnTo>
                  <a:pt x="40386" y="4572"/>
                </a:lnTo>
                <a:lnTo>
                  <a:pt x="0" y="28194"/>
                </a:lnTo>
                <a:lnTo>
                  <a:pt x="3048" y="35051"/>
                </a:lnTo>
                <a:lnTo>
                  <a:pt x="8382" y="31242"/>
                </a:lnTo>
                <a:lnTo>
                  <a:pt x="12954" y="28955"/>
                </a:lnTo>
                <a:lnTo>
                  <a:pt x="16001" y="26670"/>
                </a:lnTo>
                <a:lnTo>
                  <a:pt x="19050" y="25146"/>
                </a:lnTo>
                <a:lnTo>
                  <a:pt x="22098" y="24383"/>
                </a:lnTo>
                <a:lnTo>
                  <a:pt x="44958" y="24383"/>
                </a:lnTo>
                <a:lnTo>
                  <a:pt x="44958" y="4572"/>
                </a:lnTo>
                <a:close/>
              </a:path>
              <a:path w="266700" h="125730">
                <a:moveTo>
                  <a:pt x="163068" y="117348"/>
                </a:moveTo>
                <a:lnTo>
                  <a:pt x="108966" y="117348"/>
                </a:lnTo>
                <a:lnTo>
                  <a:pt x="102870" y="118109"/>
                </a:lnTo>
                <a:lnTo>
                  <a:pt x="102870" y="124205"/>
                </a:lnTo>
                <a:lnTo>
                  <a:pt x="167639" y="124205"/>
                </a:lnTo>
                <a:lnTo>
                  <a:pt x="167639" y="118109"/>
                </a:lnTo>
                <a:lnTo>
                  <a:pt x="163068" y="117348"/>
                </a:lnTo>
                <a:close/>
              </a:path>
              <a:path w="266700" h="125730">
                <a:moveTo>
                  <a:pt x="143256" y="24383"/>
                </a:moveTo>
                <a:lnTo>
                  <a:pt x="124968" y="24383"/>
                </a:lnTo>
                <a:lnTo>
                  <a:pt x="125730" y="25907"/>
                </a:lnTo>
                <a:lnTo>
                  <a:pt x="126492" y="26670"/>
                </a:lnTo>
                <a:lnTo>
                  <a:pt x="127254" y="28194"/>
                </a:lnTo>
                <a:lnTo>
                  <a:pt x="127254" y="105155"/>
                </a:lnTo>
                <a:lnTo>
                  <a:pt x="126492" y="108203"/>
                </a:lnTo>
                <a:lnTo>
                  <a:pt x="113537" y="117348"/>
                </a:lnTo>
                <a:lnTo>
                  <a:pt x="156210" y="117348"/>
                </a:lnTo>
                <a:lnTo>
                  <a:pt x="153924" y="116585"/>
                </a:lnTo>
                <a:lnTo>
                  <a:pt x="151637" y="116585"/>
                </a:lnTo>
                <a:lnTo>
                  <a:pt x="149351" y="115824"/>
                </a:lnTo>
                <a:lnTo>
                  <a:pt x="146304" y="114300"/>
                </a:lnTo>
                <a:lnTo>
                  <a:pt x="145542" y="113537"/>
                </a:lnTo>
                <a:lnTo>
                  <a:pt x="143256" y="108966"/>
                </a:lnTo>
                <a:lnTo>
                  <a:pt x="143256" y="24383"/>
                </a:lnTo>
                <a:close/>
              </a:path>
              <a:path w="266700" h="125730">
                <a:moveTo>
                  <a:pt x="143256" y="4572"/>
                </a:moveTo>
                <a:lnTo>
                  <a:pt x="138684" y="4572"/>
                </a:lnTo>
                <a:lnTo>
                  <a:pt x="98298" y="28194"/>
                </a:lnTo>
                <a:lnTo>
                  <a:pt x="101346" y="35051"/>
                </a:lnTo>
                <a:lnTo>
                  <a:pt x="106680" y="31242"/>
                </a:lnTo>
                <a:lnTo>
                  <a:pt x="111251" y="28955"/>
                </a:lnTo>
                <a:lnTo>
                  <a:pt x="114300" y="26670"/>
                </a:lnTo>
                <a:lnTo>
                  <a:pt x="117348" y="25146"/>
                </a:lnTo>
                <a:lnTo>
                  <a:pt x="120396" y="24383"/>
                </a:lnTo>
                <a:lnTo>
                  <a:pt x="143256" y="24383"/>
                </a:lnTo>
                <a:lnTo>
                  <a:pt x="143256" y="4572"/>
                </a:lnTo>
                <a:close/>
              </a:path>
              <a:path w="266700" h="125730">
                <a:moveTo>
                  <a:pt x="204978" y="101346"/>
                </a:moveTo>
                <a:lnTo>
                  <a:pt x="194310" y="101346"/>
                </a:lnTo>
                <a:lnTo>
                  <a:pt x="194310" y="119633"/>
                </a:lnTo>
                <a:lnTo>
                  <a:pt x="202299" y="122193"/>
                </a:lnTo>
                <a:lnTo>
                  <a:pt x="210216" y="124110"/>
                </a:lnTo>
                <a:lnTo>
                  <a:pt x="217991" y="125313"/>
                </a:lnTo>
                <a:lnTo>
                  <a:pt x="225551" y="125729"/>
                </a:lnTo>
                <a:lnTo>
                  <a:pt x="233934" y="125729"/>
                </a:lnTo>
                <a:lnTo>
                  <a:pt x="241554" y="124205"/>
                </a:lnTo>
                <a:lnTo>
                  <a:pt x="253746" y="118109"/>
                </a:lnTo>
                <a:lnTo>
                  <a:pt x="220218" y="118109"/>
                </a:lnTo>
                <a:lnTo>
                  <a:pt x="216408" y="116585"/>
                </a:lnTo>
                <a:lnTo>
                  <a:pt x="212598" y="113537"/>
                </a:lnTo>
                <a:lnTo>
                  <a:pt x="208787" y="111251"/>
                </a:lnTo>
                <a:lnTo>
                  <a:pt x="206501" y="106679"/>
                </a:lnTo>
                <a:lnTo>
                  <a:pt x="204978" y="101346"/>
                </a:lnTo>
                <a:close/>
              </a:path>
              <a:path w="266700" h="125730">
                <a:moveTo>
                  <a:pt x="257556" y="64007"/>
                </a:moveTo>
                <a:lnTo>
                  <a:pt x="230124" y="64007"/>
                </a:lnTo>
                <a:lnTo>
                  <a:pt x="234696" y="64770"/>
                </a:lnTo>
                <a:lnTo>
                  <a:pt x="237744" y="66294"/>
                </a:lnTo>
                <a:lnTo>
                  <a:pt x="241554" y="67818"/>
                </a:lnTo>
                <a:lnTo>
                  <a:pt x="244601" y="70866"/>
                </a:lnTo>
                <a:lnTo>
                  <a:pt x="246125" y="75437"/>
                </a:lnTo>
                <a:lnTo>
                  <a:pt x="248412" y="79248"/>
                </a:lnTo>
                <a:lnTo>
                  <a:pt x="249936" y="83820"/>
                </a:lnTo>
                <a:lnTo>
                  <a:pt x="249936" y="99059"/>
                </a:lnTo>
                <a:lnTo>
                  <a:pt x="247650" y="106679"/>
                </a:lnTo>
                <a:lnTo>
                  <a:pt x="240030" y="115824"/>
                </a:lnTo>
                <a:lnTo>
                  <a:pt x="233934" y="118109"/>
                </a:lnTo>
                <a:lnTo>
                  <a:pt x="253746" y="118109"/>
                </a:lnTo>
                <a:lnTo>
                  <a:pt x="258318" y="114300"/>
                </a:lnTo>
                <a:lnTo>
                  <a:pt x="261366" y="108203"/>
                </a:lnTo>
                <a:lnTo>
                  <a:pt x="264413" y="102870"/>
                </a:lnTo>
                <a:lnTo>
                  <a:pt x="266700" y="96011"/>
                </a:lnTo>
                <a:lnTo>
                  <a:pt x="266700" y="81533"/>
                </a:lnTo>
                <a:lnTo>
                  <a:pt x="265175" y="76200"/>
                </a:lnTo>
                <a:lnTo>
                  <a:pt x="259080" y="65531"/>
                </a:lnTo>
                <a:lnTo>
                  <a:pt x="257556" y="64007"/>
                </a:lnTo>
                <a:close/>
              </a:path>
              <a:path w="266700" h="125730">
                <a:moveTo>
                  <a:pt x="262889" y="0"/>
                </a:moveTo>
                <a:lnTo>
                  <a:pt x="256032" y="0"/>
                </a:lnTo>
                <a:lnTo>
                  <a:pt x="254508" y="3048"/>
                </a:lnTo>
                <a:lnTo>
                  <a:pt x="252984" y="4572"/>
                </a:lnTo>
                <a:lnTo>
                  <a:pt x="252984" y="5333"/>
                </a:lnTo>
                <a:lnTo>
                  <a:pt x="250698" y="5333"/>
                </a:lnTo>
                <a:lnTo>
                  <a:pt x="249174" y="6096"/>
                </a:lnTo>
                <a:lnTo>
                  <a:pt x="199644" y="6096"/>
                </a:lnTo>
                <a:lnTo>
                  <a:pt x="199644" y="62483"/>
                </a:lnTo>
                <a:lnTo>
                  <a:pt x="206501" y="67055"/>
                </a:lnTo>
                <a:lnTo>
                  <a:pt x="209550" y="65531"/>
                </a:lnTo>
                <a:lnTo>
                  <a:pt x="212598" y="64770"/>
                </a:lnTo>
                <a:lnTo>
                  <a:pt x="215646" y="64770"/>
                </a:lnTo>
                <a:lnTo>
                  <a:pt x="217932" y="64007"/>
                </a:lnTo>
                <a:lnTo>
                  <a:pt x="257556" y="64007"/>
                </a:lnTo>
                <a:lnTo>
                  <a:pt x="255270" y="61722"/>
                </a:lnTo>
                <a:lnTo>
                  <a:pt x="248602" y="57911"/>
                </a:lnTo>
                <a:lnTo>
                  <a:pt x="211074" y="57911"/>
                </a:lnTo>
                <a:lnTo>
                  <a:pt x="211074" y="20574"/>
                </a:lnTo>
                <a:lnTo>
                  <a:pt x="261366" y="20574"/>
                </a:lnTo>
                <a:lnTo>
                  <a:pt x="262889" y="0"/>
                </a:lnTo>
                <a:close/>
              </a:path>
              <a:path w="266700" h="125730">
                <a:moveTo>
                  <a:pt x="238506" y="54863"/>
                </a:moveTo>
                <a:lnTo>
                  <a:pt x="224028" y="54863"/>
                </a:lnTo>
                <a:lnTo>
                  <a:pt x="220218" y="55625"/>
                </a:lnTo>
                <a:lnTo>
                  <a:pt x="211074" y="57911"/>
                </a:lnTo>
                <a:lnTo>
                  <a:pt x="248602" y="57911"/>
                </a:lnTo>
                <a:lnTo>
                  <a:pt x="244601" y="55625"/>
                </a:lnTo>
                <a:lnTo>
                  <a:pt x="238506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30523" y="2981198"/>
            <a:ext cx="172212" cy="125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01440" y="2981198"/>
            <a:ext cx="170687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30446" y="2985770"/>
            <a:ext cx="177545" cy="1211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2200" y="3210813"/>
            <a:ext cx="5158740" cy="2425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Determine </a:t>
            </a:r>
            <a:r>
              <a:rPr sz="1400" b="1" i="1" spc="-5" dirty="0">
                <a:latin typeface="Times New Roman"/>
                <a:cs typeface="Times New Roman"/>
              </a:rPr>
              <a:t>f </a:t>
            </a:r>
            <a:r>
              <a:rPr sz="1400" spc="-5" dirty="0">
                <a:latin typeface="Times New Roman"/>
                <a:cs typeface="Times New Roman"/>
              </a:rPr>
              <a:t>with a gray-level resolution of </a:t>
            </a:r>
            <a:r>
              <a:rPr sz="1400" dirty="0">
                <a:latin typeface="Times New Roman"/>
                <a:cs typeface="Times New Roman"/>
              </a:rPr>
              <a:t>2</a:t>
            </a:r>
            <a:r>
              <a:rPr sz="1575" baseline="39682" dirty="0">
                <a:latin typeface="Times New Roman"/>
                <a:cs typeface="Times New Roman"/>
              </a:rPr>
              <a:t>k </a:t>
            </a:r>
            <a:r>
              <a:rPr sz="1400" spc="-5" dirty="0">
                <a:latin typeface="Times New Roman"/>
                <a:cs typeface="Times New Roman"/>
              </a:rPr>
              <a:t>for (i) k=5 and (ii)</a:t>
            </a:r>
            <a:r>
              <a:rPr sz="1400" spc="20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k=3.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Solution:</a:t>
            </a:r>
            <a:endParaRPr sz="1400">
              <a:latin typeface="Times New Roman"/>
              <a:cs typeface="Times New Roman"/>
            </a:endParaRPr>
          </a:p>
          <a:p>
            <a:pPr marL="50800" marR="180340">
              <a:lnSpc>
                <a:spcPts val="2410"/>
              </a:lnSpc>
              <a:spcBef>
                <a:spcPts val="195"/>
              </a:spcBef>
            </a:pPr>
            <a:r>
              <a:rPr sz="1400" spc="-5" dirty="0">
                <a:latin typeface="Times New Roman"/>
                <a:cs typeface="Times New Roman"/>
              </a:rPr>
              <a:t>Dividing the image by 2 will reduce its gray level resolution by 1 bit.  Hence to reduce the gray level resolution from </a:t>
            </a:r>
            <a:r>
              <a:rPr sz="1400" dirty="0">
                <a:latin typeface="Times New Roman"/>
                <a:cs typeface="Times New Roman"/>
              </a:rPr>
              <a:t>8-bit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5-bit,</a:t>
            </a:r>
            <a:endParaRPr sz="1400">
              <a:latin typeface="Times New Roman"/>
              <a:cs typeface="Times New Roman"/>
            </a:endParaRPr>
          </a:p>
          <a:p>
            <a:pPr marL="360680">
              <a:lnSpc>
                <a:spcPct val="100000"/>
              </a:lnSpc>
              <a:spcBef>
                <a:spcPts val="535"/>
              </a:spcBef>
            </a:pPr>
            <a:r>
              <a:rPr sz="1400" spc="-5" dirty="0">
                <a:latin typeface="Times New Roman"/>
                <a:cs typeface="Times New Roman"/>
              </a:rPr>
              <a:t>8 bits – 5 bits = 3 bits will be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reduced</a:t>
            </a:r>
            <a:endParaRPr sz="1400">
              <a:latin typeface="Times New Roman"/>
              <a:cs typeface="Times New Roman"/>
            </a:endParaRPr>
          </a:p>
          <a:p>
            <a:pPr marL="50800" marR="346710">
              <a:lnSpc>
                <a:spcPct val="148200"/>
              </a:lnSpc>
              <a:spcBef>
                <a:spcPts val="20"/>
              </a:spcBef>
            </a:pPr>
            <a:r>
              <a:rPr sz="1400" spc="-5" dirty="0">
                <a:latin typeface="Times New Roman"/>
                <a:cs typeface="Times New Roman"/>
              </a:rPr>
              <a:t>Thus, we divide the 8-bit image by 8 (2</a:t>
            </a:r>
            <a:r>
              <a:rPr sz="1425" spc="-7" baseline="40935" dirty="0">
                <a:latin typeface="Times New Roman"/>
                <a:cs typeface="Times New Roman"/>
              </a:rPr>
              <a:t>3</a:t>
            </a:r>
            <a:r>
              <a:rPr sz="1400" spc="-5" dirty="0">
                <a:latin typeface="Times New Roman"/>
                <a:cs typeface="Times New Roman"/>
              </a:rPr>
              <a:t>) to get the following </a:t>
            </a:r>
            <a:r>
              <a:rPr sz="1400" dirty="0">
                <a:latin typeface="Times New Roman"/>
                <a:cs typeface="Times New Roman"/>
              </a:rPr>
              <a:t>5-bit  </a:t>
            </a:r>
            <a:r>
              <a:rPr sz="1400" spc="-5" dirty="0">
                <a:latin typeface="Times New Roman"/>
                <a:cs typeface="Times New Roman"/>
              </a:rPr>
              <a:t>image: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22448" y="6163309"/>
            <a:ext cx="97535" cy="162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88564" y="6212077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65348" y="5757163"/>
            <a:ext cx="242570" cy="959485"/>
          </a:xfrm>
          <a:custGeom>
            <a:avLst/>
            <a:gdLst/>
            <a:ahLst/>
            <a:cxnLst/>
            <a:rect l="l" t="t" r="r" b="b"/>
            <a:pathLst>
              <a:path w="242570" h="959484">
                <a:moveTo>
                  <a:pt x="52578" y="914146"/>
                </a:moveTo>
                <a:lnTo>
                  <a:pt x="18288" y="914146"/>
                </a:lnTo>
                <a:lnTo>
                  <a:pt x="18288" y="707136"/>
                </a:lnTo>
                <a:lnTo>
                  <a:pt x="18288" y="530352"/>
                </a:lnTo>
                <a:lnTo>
                  <a:pt x="18288" y="371094"/>
                </a:lnTo>
                <a:lnTo>
                  <a:pt x="18288" y="211074"/>
                </a:lnTo>
                <a:lnTo>
                  <a:pt x="0" y="211074"/>
                </a:lnTo>
                <a:lnTo>
                  <a:pt x="0" y="921766"/>
                </a:lnTo>
                <a:lnTo>
                  <a:pt x="52578" y="921766"/>
                </a:lnTo>
                <a:lnTo>
                  <a:pt x="52578" y="914146"/>
                </a:lnTo>
                <a:close/>
              </a:path>
              <a:path w="242570" h="959484">
                <a:moveTo>
                  <a:pt x="52578" y="36576"/>
                </a:moveTo>
                <a:lnTo>
                  <a:pt x="0" y="36576"/>
                </a:lnTo>
                <a:lnTo>
                  <a:pt x="0" y="44196"/>
                </a:lnTo>
                <a:lnTo>
                  <a:pt x="0" y="210566"/>
                </a:lnTo>
                <a:lnTo>
                  <a:pt x="18288" y="210566"/>
                </a:lnTo>
                <a:lnTo>
                  <a:pt x="18288" y="44196"/>
                </a:lnTo>
                <a:lnTo>
                  <a:pt x="52578" y="44196"/>
                </a:lnTo>
                <a:lnTo>
                  <a:pt x="52578" y="36576"/>
                </a:lnTo>
                <a:close/>
              </a:path>
              <a:path w="242570" h="959484">
                <a:moveTo>
                  <a:pt x="138684" y="723900"/>
                </a:moveTo>
                <a:lnTo>
                  <a:pt x="131064" y="723900"/>
                </a:lnTo>
                <a:lnTo>
                  <a:pt x="129540" y="726186"/>
                </a:lnTo>
                <a:lnTo>
                  <a:pt x="128828" y="728319"/>
                </a:lnTo>
                <a:lnTo>
                  <a:pt x="128778" y="729996"/>
                </a:lnTo>
                <a:lnTo>
                  <a:pt x="128016" y="730758"/>
                </a:lnTo>
                <a:lnTo>
                  <a:pt x="127254" y="732282"/>
                </a:lnTo>
                <a:lnTo>
                  <a:pt x="125730" y="733044"/>
                </a:lnTo>
                <a:lnTo>
                  <a:pt x="124955" y="733806"/>
                </a:lnTo>
                <a:lnTo>
                  <a:pt x="123431" y="734568"/>
                </a:lnTo>
                <a:lnTo>
                  <a:pt x="120396" y="734568"/>
                </a:lnTo>
                <a:lnTo>
                  <a:pt x="118110" y="735330"/>
                </a:lnTo>
                <a:lnTo>
                  <a:pt x="83058" y="735330"/>
                </a:lnTo>
                <a:lnTo>
                  <a:pt x="87490" y="728319"/>
                </a:lnTo>
                <a:lnTo>
                  <a:pt x="92862" y="720953"/>
                </a:lnTo>
                <a:lnTo>
                  <a:pt x="99237" y="713155"/>
                </a:lnTo>
                <a:lnTo>
                  <a:pt x="106680" y="704850"/>
                </a:lnTo>
                <a:lnTo>
                  <a:pt x="118110" y="693420"/>
                </a:lnTo>
                <a:lnTo>
                  <a:pt x="120396" y="690372"/>
                </a:lnTo>
                <a:lnTo>
                  <a:pt x="123431" y="687324"/>
                </a:lnTo>
                <a:lnTo>
                  <a:pt x="128016" y="681228"/>
                </a:lnTo>
                <a:lnTo>
                  <a:pt x="130302" y="678942"/>
                </a:lnTo>
                <a:lnTo>
                  <a:pt x="131826" y="675894"/>
                </a:lnTo>
                <a:lnTo>
                  <a:pt x="133350" y="673608"/>
                </a:lnTo>
                <a:lnTo>
                  <a:pt x="134112" y="671322"/>
                </a:lnTo>
                <a:lnTo>
                  <a:pt x="135636" y="668274"/>
                </a:lnTo>
                <a:lnTo>
                  <a:pt x="135636" y="665988"/>
                </a:lnTo>
                <a:lnTo>
                  <a:pt x="136398" y="663702"/>
                </a:lnTo>
                <a:lnTo>
                  <a:pt x="137160" y="660654"/>
                </a:lnTo>
                <a:lnTo>
                  <a:pt x="137160" y="648462"/>
                </a:lnTo>
                <a:lnTo>
                  <a:pt x="134112" y="641604"/>
                </a:lnTo>
                <a:lnTo>
                  <a:pt x="130556" y="638556"/>
                </a:lnTo>
                <a:lnTo>
                  <a:pt x="123431" y="632460"/>
                </a:lnTo>
                <a:lnTo>
                  <a:pt x="115062" y="630174"/>
                </a:lnTo>
                <a:lnTo>
                  <a:pt x="99060" y="630174"/>
                </a:lnTo>
                <a:lnTo>
                  <a:pt x="93726" y="630936"/>
                </a:lnTo>
                <a:lnTo>
                  <a:pt x="81534" y="633984"/>
                </a:lnTo>
                <a:lnTo>
                  <a:pt x="75438" y="636270"/>
                </a:lnTo>
                <a:lnTo>
                  <a:pt x="68580" y="639318"/>
                </a:lnTo>
                <a:lnTo>
                  <a:pt x="68580" y="656844"/>
                </a:lnTo>
                <a:lnTo>
                  <a:pt x="79248" y="656844"/>
                </a:lnTo>
                <a:lnTo>
                  <a:pt x="82359" y="648843"/>
                </a:lnTo>
                <a:lnTo>
                  <a:pt x="87058" y="643128"/>
                </a:lnTo>
                <a:lnTo>
                  <a:pt x="93167" y="639699"/>
                </a:lnTo>
                <a:lnTo>
                  <a:pt x="100584" y="638556"/>
                </a:lnTo>
                <a:lnTo>
                  <a:pt x="105143" y="638556"/>
                </a:lnTo>
                <a:lnTo>
                  <a:pt x="120396" y="656082"/>
                </a:lnTo>
                <a:lnTo>
                  <a:pt x="120396" y="662940"/>
                </a:lnTo>
                <a:lnTo>
                  <a:pt x="119634" y="665226"/>
                </a:lnTo>
                <a:lnTo>
                  <a:pt x="118872" y="668274"/>
                </a:lnTo>
                <a:lnTo>
                  <a:pt x="118110" y="670560"/>
                </a:lnTo>
                <a:lnTo>
                  <a:pt x="117348" y="673608"/>
                </a:lnTo>
                <a:lnTo>
                  <a:pt x="114300" y="679704"/>
                </a:lnTo>
                <a:lnTo>
                  <a:pt x="105143" y="691134"/>
                </a:lnTo>
                <a:lnTo>
                  <a:pt x="100584" y="696468"/>
                </a:lnTo>
                <a:lnTo>
                  <a:pt x="93726" y="704088"/>
                </a:lnTo>
                <a:lnTo>
                  <a:pt x="88303" y="710222"/>
                </a:lnTo>
                <a:lnTo>
                  <a:pt x="83527" y="716000"/>
                </a:lnTo>
                <a:lnTo>
                  <a:pt x="79463" y="721347"/>
                </a:lnTo>
                <a:lnTo>
                  <a:pt x="76200" y="726186"/>
                </a:lnTo>
                <a:lnTo>
                  <a:pt x="71628" y="732282"/>
                </a:lnTo>
                <a:lnTo>
                  <a:pt x="68580" y="738378"/>
                </a:lnTo>
                <a:lnTo>
                  <a:pt x="66294" y="744474"/>
                </a:lnTo>
                <a:lnTo>
                  <a:pt x="66294" y="749808"/>
                </a:lnTo>
                <a:lnTo>
                  <a:pt x="137160" y="749808"/>
                </a:lnTo>
                <a:lnTo>
                  <a:pt x="138010" y="735330"/>
                </a:lnTo>
                <a:lnTo>
                  <a:pt x="138684" y="723900"/>
                </a:lnTo>
                <a:close/>
              </a:path>
              <a:path w="242570" h="959484">
                <a:moveTo>
                  <a:pt x="139446" y="919734"/>
                </a:moveTo>
                <a:lnTo>
                  <a:pt x="138684" y="915924"/>
                </a:lnTo>
                <a:lnTo>
                  <a:pt x="137160" y="912876"/>
                </a:lnTo>
                <a:lnTo>
                  <a:pt x="135636" y="909066"/>
                </a:lnTo>
                <a:lnTo>
                  <a:pt x="133350" y="906780"/>
                </a:lnTo>
                <a:lnTo>
                  <a:pt x="131064" y="903732"/>
                </a:lnTo>
                <a:lnTo>
                  <a:pt x="128016" y="901446"/>
                </a:lnTo>
                <a:lnTo>
                  <a:pt x="124955" y="899922"/>
                </a:lnTo>
                <a:lnTo>
                  <a:pt x="121907" y="897636"/>
                </a:lnTo>
                <a:lnTo>
                  <a:pt x="118872" y="896112"/>
                </a:lnTo>
                <a:lnTo>
                  <a:pt x="115824" y="895350"/>
                </a:lnTo>
                <a:lnTo>
                  <a:pt x="112014" y="894588"/>
                </a:lnTo>
                <a:lnTo>
                  <a:pt x="112014" y="893826"/>
                </a:lnTo>
                <a:lnTo>
                  <a:pt x="117348" y="891540"/>
                </a:lnTo>
                <a:lnTo>
                  <a:pt x="121907" y="888492"/>
                </a:lnTo>
                <a:lnTo>
                  <a:pt x="125730" y="885444"/>
                </a:lnTo>
                <a:lnTo>
                  <a:pt x="129540" y="883158"/>
                </a:lnTo>
                <a:lnTo>
                  <a:pt x="131826" y="880110"/>
                </a:lnTo>
                <a:lnTo>
                  <a:pt x="134112" y="876300"/>
                </a:lnTo>
                <a:lnTo>
                  <a:pt x="135636" y="872490"/>
                </a:lnTo>
                <a:lnTo>
                  <a:pt x="137160" y="867918"/>
                </a:lnTo>
                <a:lnTo>
                  <a:pt x="137160" y="858012"/>
                </a:lnTo>
                <a:lnTo>
                  <a:pt x="135636" y="853440"/>
                </a:lnTo>
                <a:lnTo>
                  <a:pt x="132588" y="849630"/>
                </a:lnTo>
                <a:lnTo>
                  <a:pt x="130759" y="846582"/>
                </a:lnTo>
                <a:lnTo>
                  <a:pt x="130302" y="845820"/>
                </a:lnTo>
                <a:lnTo>
                  <a:pt x="126492" y="842772"/>
                </a:lnTo>
                <a:lnTo>
                  <a:pt x="121907" y="841248"/>
                </a:lnTo>
                <a:lnTo>
                  <a:pt x="116586" y="838962"/>
                </a:lnTo>
                <a:lnTo>
                  <a:pt x="111252" y="838200"/>
                </a:lnTo>
                <a:lnTo>
                  <a:pt x="99060" y="838200"/>
                </a:lnTo>
                <a:lnTo>
                  <a:pt x="93726" y="838962"/>
                </a:lnTo>
                <a:lnTo>
                  <a:pt x="81534" y="842010"/>
                </a:lnTo>
                <a:lnTo>
                  <a:pt x="75438" y="844296"/>
                </a:lnTo>
                <a:lnTo>
                  <a:pt x="69342" y="847344"/>
                </a:lnTo>
                <a:lnTo>
                  <a:pt x="69342" y="864108"/>
                </a:lnTo>
                <a:lnTo>
                  <a:pt x="80010" y="864108"/>
                </a:lnTo>
                <a:lnTo>
                  <a:pt x="81534" y="858012"/>
                </a:lnTo>
                <a:lnTo>
                  <a:pt x="83820" y="853440"/>
                </a:lnTo>
                <a:lnTo>
                  <a:pt x="86855" y="850392"/>
                </a:lnTo>
                <a:lnTo>
                  <a:pt x="90678" y="848106"/>
                </a:lnTo>
                <a:lnTo>
                  <a:pt x="94488" y="846582"/>
                </a:lnTo>
                <a:lnTo>
                  <a:pt x="106680" y="846582"/>
                </a:lnTo>
                <a:lnTo>
                  <a:pt x="111252" y="848106"/>
                </a:lnTo>
                <a:lnTo>
                  <a:pt x="115062" y="851154"/>
                </a:lnTo>
                <a:lnTo>
                  <a:pt x="118110" y="854964"/>
                </a:lnTo>
                <a:lnTo>
                  <a:pt x="120396" y="859536"/>
                </a:lnTo>
                <a:lnTo>
                  <a:pt x="120396" y="870966"/>
                </a:lnTo>
                <a:lnTo>
                  <a:pt x="118872" y="875538"/>
                </a:lnTo>
                <a:lnTo>
                  <a:pt x="115824" y="879348"/>
                </a:lnTo>
                <a:lnTo>
                  <a:pt x="113538" y="883158"/>
                </a:lnTo>
                <a:lnTo>
                  <a:pt x="109728" y="886968"/>
                </a:lnTo>
                <a:lnTo>
                  <a:pt x="99060" y="891540"/>
                </a:lnTo>
                <a:lnTo>
                  <a:pt x="92964" y="893064"/>
                </a:lnTo>
                <a:lnTo>
                  <a:pt x="85344" y="893826"/>
                </a:lnTo>
                <a:lnTo>
                  <a:pt x="85344" y="901446"/>
                </a:lnTo>
                <a:lnTo>
                  <a:pt x="102095" y="901446"/>
                </a:lnTo>
                <a:lnTo>
                  <a:pt x="109728" y="903732"/>
                </a:lnTo>
                <a:lnTo>
                  <a:pt x="115062" y="907542"/>
                </a:lnTo>
                <a:lnTo>
                  <a:pt x="119634" y="912114"/>
                </a:lnTo>
                <a:lnTo>
                  <a:pt x="122669" y="918972"/>
                </a:lnTo>
                <a:lnTo>
                  <a:pt x="122669" y="934974"/>
                </a:lnTo>
                <a:lnTo>
                  <a:pt x="120396" y="941070"/>
                </a:lnTo>
                <a:lnTo>
                  <a:pt x="116586" y="945642"/>
                </a:lnTo>
                <a:lnTo>
                  <a:pt x="112776" y="949452"/>
                </a:lnTo>
                <a:lnTo>
                  <a:pt x="107442" y="951738"/>
                </a:lnTo>
                <a:lnTo>
                  <a:pt x="93726" y="951738"/>
                </a:lnTo>
                <a:lnTo>
                  <a:pt x="89154" y="950214"/>
                </a:lnTo>
                <a:lnTo>
                  <a:pt x="86093" y="947166"/>
                </a:lnTo>
                <a:lnTo>
                  <a:pt x="83058" y="944880"/>
                </a:lnTo>
                <a:lnTo>
                  <a:pt x="80010" y="940308"/>
                </a:lnTo>
                <a:lnTo>
                  <a:pt x="78486" y="934974"/>
                </a:lnTo>
                <a:lnTo>
                  <a:pt x="67818" y="934974"/>
                </a:lnTo>
                <a:lnTo>
                  <a:pt x="67818" y="952500"/>
                </a:lnTo>
                <a:lnTo>
                  <a:pt x="72390" y="954786"/>
                </a:lnTo>
                <a:lnTo>
                  <a:pt x="77724" y="956310"/>
                </a:lnTo>
                <a:lnTo>
                  <a:pt x="83058" y="957072"/>
                </a:lnTo>
                <a:lnTo>
                  <a:pt x="89154" y="958596"/>
                </a:lnTo>
                <a:lnTo>
                  <a:pt x="94488" y="959358"/>
                </a:lnTo>
                <a:lnTo>
                  <a:pt x="108204" y="959358"/>
                </a:lnTo>
                <a:lnTo>
                  <a:pt x="115062" y="957834"/>
                </a:lnTo>
                <a:lnTo>
                  <a:pt x="127254" y="951738"/>
                </a:lnTo>
                <a:lnTo>
                  <a:pt x="131826" y="947166"/>
                </a:lnTo>
                <a:lnTo>
                  <a:pt x="134874" y="941832"/>
                </a:lnTo>
                <a:lnTo>
                  <a:pt x="137922" y="937260"/>
                </a:lnTo>
                <a:lnTo>
                  <a:pt x="139446" y="931164"/>
                </a:lnTo>
                <a:lnTo>
                  <a:pt x="139446" y="919734"/>
                </a:lnTo>
                <a:close/>
              </a:path>
              <a:path w="242570" h="959484">
                <a:moveTo>
                  <a:pt x="139446" y="534924"/>
                </a:moveTo>
                <a:lnTo>
                  <a:pt x="134874" y="534162"/>
                </a:lnTo>
                <a:lnTo>
                  <a:pt x="128016" y="534162"/>
                </a:lnTo>
                <a:lnTo>
                  <a:pt x="125730" y="533400"/>
                </a:lnTo>
                <a:lnTo>
                  <a:pt x="123431" y="533400"/>
                </a:lnTo>
                <a:lnTo>
                  <a:pt x="121145" y="532638"/>
                </a:lnTo>
                <a:lnTo>
                  <a:pt x="118110" y="531114"/>
                </a:lnTo>
                <a:lnTo>
                  <a:pt x="117348" y="530352"/>
                </a:lnTo>
                <a:lnTo>
                  <a:pt x="115062" y="525780"/>
                </a:lnTo>
                <a:lnTo>
                  <a:pt x="115062" y="441198"/>
                </a:lnTo>
                <a:lnTo>
                  <a:pt x="115062" y="421386"/>
                </a:lnTo>
                <a:lnTo>
                  <a:pt x="110490" y="421386"/>
                </a:lnTo>
                <a:lnTo>
                  <a:pt x="70104" y="445008"/>
                </a:lnTo>
                <a:lnTo>
                  <a:pt x="73152" y="451866"/>
                </a:lnTo>
                <a:lnTo>
                  <a:pt x="78486" y="448056"/>
                </a:lnTo>
                <a:lnTo>
                  <a:pt x="83058" y="445770"/>
                </a:lnTo>
                <a:lnTo>
                  <a:pt x="86093" y="443484"/>
                </a:lnTo>
                <a:lnTo>
                  <a:pt x="89154" y="441960"/>
                </a:lnTo>
                <a:lnTo>
                  <a:pt x="92202" y="441198"/>
                </a:lnTo>
                <a:lnTo>
                  <a:pt x="96774" y="441198"/>
                </a:lnTo>
                <a:lnTo>
                  <a:pt x="97536" y="442722"/>
                </a:lnTo>
                <a:lnTo>
                  <a:pt x="98298" y="443484"/>
                </a:lnTo>
                <a:lnTo>
                  <a:pt x="99060" y="445008"/>
                </a:lnTo>
                <a:lnTo>
                  <a:pt x="99060" y="521970"/>
                </a:lnTo>
                <a:lnTo>
                  <a:pt x="85344" y="534162"/>
                </a:lnTo>
                <a:lnTo>
                  <a:pt x="80772" y="534162"/>
                </a:lnTo>
                <a:lnTo>
                  <a:pt x="74676" y="534924"/>
                </a:lnTo>
                <a:lnTo>
                  <a:pt x="74676" y="541020"/>
                </a:lnTo>
                <a:lnTo>
                  <a:pt x="139446" y="541020"/>
                </a:lnTo>
                <a:lnTo>
                  <a:pt x="139446" y="534924"/>
                </a:lnTo>
                <a:close/>
              </a:path>
              <a:path w="242570" h="959484">
                <a:moveTo>
                  <a:pt x="139446" y="326136"/>
                </a:moveTo>
                <a:lnTo>
                  <a:pt x="134874" y="325374"/>
                </a:lnTo>
                <a:lnTo>
                  <a:pt x="128016" y="325374"/>
                </a:lnTo>
                <a:lnTo>
                  <a:pt x="125730" y="324612"/>
                </a:lnTo>
                <a:lnTo>
                  <a:pt x="123431" y="324612"/>
                </a:lnTo>
                <a:lnTo>
                  <a:pt x="121145" y="323850"/>
                </a:lnTo>
                <a:lnTo>
                  <a:pt x="118110" y="322326"/>
                </a:lnTo>
                <a:lnTo>
                  <a:pt x="117348" y="321564"/>
                </a:lnTo>
                <a:lnTo>
                  <a:pt x="115062" y="316992"/>
                </a:lnTo>
                <a:lnTo>
                  <a:pt x="115062" y="232410"/>
                </a:lnTo>
                <a:lnTo>
                  <a:pt x="115062" y="212598"/>
                </a:lnTo>
                <a:lnTo>
                  <a:pt x="110490" y="212598"/>
                </a:lnTo>
                <a:lnTo>
                  <a:pt x="70104" y="236220"/>
                </a:lnTo>
                <a:lnTo>
                  <a:pt x="73152" y="243078"/>
                </a:lnTo>
                <a:lnTo>
                  <a:pt x="78486" y="239268"/>
                </a:lnTo>
                <a:lnTo>
                  <a:pt x="83058" y="236982"/>
                </a:lnTo>
                <a:lnTo>
                  <a:pt x="86093" y="234696"/>
                </a:lnTo>
                <a:lnTo>
                  <a:pt x="89154" y="233172"/>
                </a:lnTo>
                <a:lnTo>
                  <a:pt x="92202" y="232410"/>
                </a:lnTo>
                <a:lnTo>
                  <a:pt x="96774" y="232410"/>
                </a:lnTo>
                <a:lnTo>
                  <a:pt x="97536" y="233934"/>
                </a:lnTo>
                <a:lnTo>
                  <a:pt x="98298" y="234696"/>
                </a:lnTo>
                <a:lnTo>
                  <a:pt x="99060" y="236220"/>
                </a:lnTo>
                <a:lnTo>
                  <a:pt x="99060" y="313182"/>
                </a:lnTo>
                <a:lnTo>
                  <a:pt x="85344" y="325374"/>
                </a:lnTo>
                <a:lnTo>
                  <a:pt x="80772" y="325374"/>
                </a:lnTo>
                <a:lnTo>
                  <a:pt x="74676" y="326136"/>
                </a:lnTo>
                <a:lnTo>
                  <a:pt x="74676" y="332232"/>
                </a:lnTo>
                <a:lnTo>
                  <a:pt x="139446" y="332232"/>
                </a:lnTo>
                <a:lnTo>
                  <a:pt x="139446" y="326136"/>
                </a:lnTo>
                <a:close/>
              </a:path>
              <a:path w="242570" h="959484">
                <a:moveTo>
                  <a:pt x="139446" y="118110"/>
                </a:moveTo>
                <a:lnTo>
                  <a:pt x="134874" y="117348"/>
                </a:lnTo>
                <a:lnTo>
                  <a:pt x="128016" y="117348"/>
                </a:lnTo>
                <a:lnTo>
                  <a:pt x="125730" y="116586"/>
                </a:lnTo>
                <a:lnTo>
                  <a:pt x="123431" y="116586"/>
                </a:lnTo>
                <a:lnTo>
                  <a:pt x="121145" y="115824"/>
                </a:lnTo>
                <a:lnTo>
                  <a:pt x="118110" y="114300"/>
                </a:lnTo>
                <a:lnTo>
                  <a:pt x="117348" y="113538"/>
                </a:lnTo>
                <a:lnTo>
                  <a:pt x="115062" y="108966"/>
                </a:lnTo>
                <a:lnTo>
                  <a:pt x="115062" y="24384"/>
                </a:lnTo>
                <a:lnTo>
                  <a:pt x="115062" y="4572"/>
                </a:lnTo>
                <a:lnTo>
                  <a:pt x="110490" y="4572"/>
                </a:lnTo>
                <a:lnTo>
                  <a:pt x="70104" y="28194"/>
                </a:lnTo>
                <a:lnTo>
                  <a:pt x="73152" y="35052"/>
                </a:lnTo>
                <a:lnTo>
                  <a:pt x="78486" y="31242"/>
                </a:lnTo>
                <a:lnTo>
                  <a:pt x="83058" y="28956"/>
                </a:lnTo>
                <a:lnTo>
                  <a:pt x="86093" y="26670"/>
                </a:lnTo>
                <a:lnTo>
                  <a:pt x="89154" y="25146"/>
                </a:lnTo>
                <a:lnTo>
                  <a:pt x="92202" y="24384"/>
                </a:lnTo>
                <a:lnTo>
                  <a:pt x="96774" y="24384"/>
                </a:lnTo>
                <a:lnTo>
                  <a:pt x="97536" y="25908"/>
                </a:lnTo>
                <a:lnTo>
                  <a:pt x="98298" y="26670"/>
                </a:lnTo>
                <a:lnTo>
                  <a:pt x="99060" y="28194"/>
                </a:lnTo>
                <a:lnTo>
                  <a:pt x="99060" y="105156"/>
                </a:lnTo>
                <a:lnTo>
                  <a:pt x="85344" y="117348"/>
                </a:lnTo>
                <a:lnTo>
                  <a:pt x="80772" y="117348"/>
                </a:lnTo>
                <a:lnTo>
                  <a:pt x="74676" y="118110"/>
                </a:lnTo>
                <a:lnTo>
                  <a:pt x="74676" y="124206"/>
                </a:lnTo>
                <a:lnTo>
                  <a:pt x="139446" y="124206"/>
                </a:lnTo>
                <a:lnTo>
                  <a:pt x="139446" y="118110"/>
                </a:lnTo>
                <a:close/>
              </a:path>
              <a:path w="242570" h="959484">
                <a:moveTo>
                  <a:pt x="238506" y="951738"/>
                </a:moveTo>
                <a:lnTo>
                  <a:pt x="233934" y="950976"/>
                </a:lnTo>
                <a:lnTo>
                  <a:pt x="227076" y="950976"/>
                </a:lnTo>
                <a:lnTo>
                  <a:pt x="224790" y="950214"/>
                </a:lnTo>
                <a:lnTo>
                  <a:pt x="222504" y="950214"/>
                </a:lnTo>
                <a:lnTo>
                  <a:pt x="220218" y="949452"/>
                </a:lnTo>
                <a:lnTo>
                  <a:pt x="217170" y="947928"/>
                </a:lnTo>
                <a:lnTo>
                  <a:pt x="216408" y="947166"/>
                </a:lnTo>
                <a:lnTo>
                  <a:pt x="214122" y="942594"/>
                </a:lnTo>
                <a:lnTo>
                  <a:pt x="214122" y="858012"/>
                </a:lnTo>
                <a:lnTo>
                  <a:pt x="214122" y="838200"/>
                </a:lnTo>
                <a:lnTo>
                  <a:pt x="209550" y="838200"/>
                </a:lnTo>
                <a:lnTo>
                  <a:pt x="169164" y="861822"/>
                </a:lnTo>
                <a:lnTo>
                  <a:pt x="172212" y="868680"/>
                </a:lnTo>
                <a:lnTo>
                  <a:pt x="177546" y="864870"/>
                </a:lnTo>
                <a:lnTo>
                  <a:pt x="182118" y="862584"/>
                </a:lnTo>
                <a:lnTo>
                  <a:pt x="185166" y="860298"/>
                </a:lnTo>
                <a:lnTo>
                  <a:pt x="188214" y="858774"/>
                </a:lnTo>
                <a:lnTo>
                  <a:pt x="191262" y="858012"/>
                </a:lnTo>
                <a:lnTo>
                  <a:pt x="195834" y="858012"/>
                </a:lnTo>
                <a:lnTo>
                  <a:pt x="196596" y="859536"/>
                </a:lnTo>
                <a:lnTo>
                  <a:pt x="197358" y="860298"/>
                </a:lnTo>
                <a:lnTo>
                  <a:pt x="198120" y="861822"/>
                </a:lnTo>
                <a:lnTo>
                  <a:pt x="198120" y="938784"/>
                </a:lnTo>
                <a:lnTo>
                  <a:pt x="184404" y="950976"/>
                </a:lnTo>
                <a:lnTo>
                  <a:pt x="179832" y="950976"/>
                </a:lnTo>
                <a:lnTo>
                  <a:pt x="173736" y="951738"/>
                </a:lnTo>
                <a:lnTo>
                  <a:pt x="173736" y="957834"/>
                </a:lnTo>
                <a:lnTo>
                  <a:pt x="238506" y="957834"/>
                </a:lnTo>
                <a:lnTo>
                  <a:pt x="238506" y="951738"/>
                </a:lnTo>
                <a:close/>
              </a:path>
              <a:path w="242570" h="959484">
                <a:moveTo>
                  <a:pt x="238506" y="707136"/>
                </a:moveTo>
                <a:lnTo>
                  <a:pt x="236982" y="701802"/>
                </a:lnTo>
                <a:lnTo>
                  <a:pt x="230886" y="691134"/>
                </a:lnTo>
                <a:lnTo>
                  <a:pt x="229362" y="689610"/>
                </a:lnTo>
                <a:lnTo>
                  <a:pt x="227076" y="687324"/>
                </a:lnTo>
                <a:lnTo>
                  <a:pt x="220395" y="683514"/>
                </a:lnTo>
                <a:lnTo>
                  <a:pt x="216408" y="681228"/>
                </a:lnTo>
                <a:lnTo>
                  <a:pt x="210312" y="680466"/>
                </a:lnTo>
                <a:lnTo>
                  <a:pt x="195834" y="680466"/>
                </a:lnTo>
                <a:lnTo>
                  <a:pt x="192024" y="681228"/>
                </a:lnTo>
                <a:lnTo>
                  <a:pt x="182880" y="683514"/>
                </a:lnTo>
                <a:lnTo>
                  <a:pt x="182880" y="646176"/>
                </a:lnTo>
                <a:lnTo>
                  <a:pt x="233172" y="646176"/>
                </a:lnTo>
                <a:lnTo>
                  <a:pt x="234696" y="625602"/>
                </a:lnTo>
                <a:lnTo>
                  <a:pt x="227838" y="625602"/>
                </a:lnTo>
                <a:lnTo>
                  <a:pt x="226314" y="628650"/>
                </a:lnTo>
                <a:lnTo>
                  <a:pt x="224790" y="630174"/>
                </a:lnTo>
                <a:lnTo>
                  <a:pt x="224790" y="630936"/>
                </a:lnTo>
                <a:lnTo>
                  <a:pt x="222504" y="630936"/>
                </a:lnTo>
                <a:lnTo>
                  <a:pt x="220980" y="631698"/>
                </a:lnTo>
                <a:lnTo>
                  <a:pt x="171450" y="631698"/>
                </a:lnTo>
                <a:lnTo>
                  <a:pt x="171450" y="688086"/>
                </a:lnTo>
                <a:lnTo>
                  <a:pt x="178308" y="692658"/>
                </a:lnTo>
                <a:lnTo>
                  <a:pt x="181356" y="691134"/>
                </a:lnTo>
                <a:lnTo>
                  <a:pt x="184404" y="690372"/>
                </a:lnTo>
                <a:lnTo>
                  <a:pt x="187452" y="690372"/>
                </a:lnTo>
                <a:lnTo>
                  <a:pt x="189738" y="689610"/>
                </a:lnTo>
                <a:lnTo>
                  <a:pt x="201930" y="689610"/>
                </a:lnTo>
                <a:lnTo>
                  <a:pt x="206502" y="690372"/>
                </a:lnTo>
                <a:lnTo>
                  <a:pt x="209550" y="691896"/>
                </a:lnTo>
                <a:lnTo>
                  <a:pt x="213360" y="693420"/>
                </a:lnTo>
                <a:lnTo>
                  <a:pt x="216408" y="696468"/>
                </a:lnTo>
                <a:lnTo>
                  <a:pt x="217932" y="701040"/>
                </a:lnTo>
                <a:lnTo>
                  <a:pt x="220218" y="704850"/>
                </a:lnTo>
                <a:lnTo>
                  <a:pt x="221742" y="709422"/>
                </a:lnTo>
                <a:lnTo>
                  <a:pt x="221742" y="724662"/>
                </a:lnTo>
                <a:lnTo>
                  <a:pt x="219456" y="732282"/>
                </a:lnTo>
                <a:lnTo>
                  <a:pt x="211836" y="741426"/>
                </a:lnTo>
                <a:lnTo>
                  <a:pt x="205740" y="743712"/>
                </a:lnTo>
                <a:lnTo>
                  <a:pt x="192024" y="743712"/>
                </a:lnTo>
                <a:lnTo>
                  <a:pt x="188214" y="742188"/>
                </a:lnTo>
                <a:lnTo>
                  <a:pt x="184404" y="739140"/>
                </a:lnTo>
                <a:lnTo>
                  <a:pt x="180594" y="736854"/>
                </a:lnTo>
                <a:lnTo>
                  <a:pt x="178308" y="732282"/>
                </a:lnTo>
                <a:lnTo>
                  <a:pt x="176784" y="726948"/>
                </a:lnTo>
                <a:lnTo>
                  <a:pt x="166116" y="726948"/>
                </a:lnTo>
                <a:lnTo>
                  <a:pt x="166116" y="745236"/>
                </a:lnTo>
                <a:lnTo>
                  <a:pt x="174104" y="747801"/>
                </a:lnTo>
                <a:lnTo>
                  <a:pt x="182016" y="749719"/>
                </a:lnTo>
                <a:lnTo>
                  <a:pt x="189788" y="750925"/>
                </a:lnTo>
                <a:lnTo>
                  <a:pt x="197358" y="751332"/>
                </a:lnTo>
                <a:lnTo>
                  <a:pt x="205740" y="751332"/>
                </a:lnTo>
                <a:lnTo>
                  <a:pt x="213360" y="749808"/>
                </a:lnTo>
                <a:lnTo>
                  <a:pt x="225552" y="743712"/>
                </a:lnTo>
                <a:lnTo>
                  <a:pt x="230124" y="739902"/>
                </a:lnTo>
                <a:lnTo>
                  <a:pt x="233172" y="733806"/>
                </a:lnTo>
                <a:lnTo>
                  <a:pt x="236220" y="728472"/>
                </a:lnTo>
                <a:lnTo>
                  <a:pt x="238506" y="721614"/>
                </a:lnTo>
                <a:lnTo>
                  <a:pt x="238506" y="707136"/>
                </a:lnTo>
                <a:close/>
              </a:path>
              <a:path w="242570" h="959484">
                <a:moveTo>
                  <a:pt x="238506" y="81534"/>
                </a:moveTo>
                <a:lnTo>
                  <a:pt x="236982" y="76200"/>
                </a:lnTo>
                <a:lnTo>
                  <a:pt x="230886" y="65532"/>
                </a:lnTo>
                <a:lnTo>
                  <a:pt x="229362" y="64008"/>
                </a:lnTo>
                <a:lnTo>
                  <a:pt x="227076" y="61722"/>
                </a:lnTo>
                <a:lnTo>
                  <a:pt x="220395" y="57912"/>
                </a:lnTo>
                <a:lnTo>
                  <a:pt x="216408" y="55626"/>
                </a:lnTo>
                <a:lnTo>
                  <a:pt x="210312" y="54864"/>
                </a:lnTo>
                <a:lnTo>
                  <a:pt x="195834" y="54864"/>
                </a:lnTo>
                <a:lnTo>
                  <a:pt x="192024" y="55626"/>
                </a:lnTo>
                <a:lnTo>
                  <a:pt x="182880" y="57912"/>
                </a:lnTo>
                <a:lnTo>
                  <a:pt x="182880" y="20574"/>
                </a:lnTo>
                <a:lnTo>
                  <a:pt x="233172" y="20574"/>
                </a:lnTo>
                <a:lnTo>
                  <a:pt x="234696" y="0"/>
                </a:lnTo>
                <a:lnTo>
                  <a:pt x="227838" y="0"/>
                </a:lnTo>
                <a:lnTo>
                  <a:pt x="226314" y="3048"/>
                </a:lnTo>
                <a:lnTo>
                  <a:pt x="224790" y="4572"/>
                </a:lnTo>
                <a:lnTo>
                  <a:pt x="224790" y="5334"/>
                </a:lnTo>
                <a:lnTo>
                  <a:pt x="222504" y="5334"/>
                </a:lnTo>
                <a:lnTo>
                  <a:pt x="220980" y="6096"/>
                </a:lnTo>
                <a:lnTo>
                  <a:pt x="171450" y="6096"/>
                </a:lnTo>
                <a:lnTo>
                  <a:pt x="171450" y="62484"/>
                </a:lnTo>
                <a:lnTo>
                  <a:pt x="178308" y="67056"/>
                </a:lnTo>
                <a:lnTo>
                  <a:pt x="181356" y="65532"/>
                </a:lnTo>
                <a:lnTo>
                  <a:pt x="184404" y="64770"/>
                </a:lnTo>
                <a:lnTo>
                  <a:pt x="187452" y="64770"/>
                </a:lnTo>
                <a:lnTo>
                  <a:pt x="189738" y="64008"/>
                </a:lnTo>
                <a:lnTo>
                  <a:pt x="201930" y="64008"/>
                </a:lnTo>
                <a:lnTo>
                  <a:pt x="206502" y="64770"/>
                </a:lnTo>
                <a:lnTo>
                  <a:pt x="209550" y="66294"/>
                </a:lnTo>
                <a:lnTo>
                  <a:pt x="213360" y="67818"/>
                </a:lnTo>
                <a:lnTo>
                  <a:pt x="216408" y="70866"/>
                </a:lnTo>
                <a:lnTo>
                  <a:pt x="217932" y="75438"/>
                </a:lnTo>
                <a:lnTo>
                  <a:pt x="220218" y="79248"/>
                </a:lnTo>
                <a:lnTo>
                  <a:pt x="221742" y="83820"/>
                </a:lnTo>
                <a:lnTo>
                  <a:pt x="221742" y="99060"/>
                </a:lnTo>
                <a:lnTo>
                  <a:pt x="219456" y="106680"/>
                </a:lnTo>
                <a:lnTo>
                  <a:pt x="211836" y="115824"/>
                </a:lnTo>
                <a:lnTo>
                  <a:pt x="205740" y="118110"/>
                </a:lnTo>
                <a:lnTo>
                  <a:pt x="192024" y="118110"/>
                </a:lnTo>
                <a:lnTo>
                  <a:pt x="188214" y="116586"/>
                </a:lnTo>
                <a:lnTo>
                  <a:pt x="184404" y="113538"/>
                </a:lnTo>
                <a:lnTo>
                  <a:pt x="180594" y="111252"/>
                </a:lnTo>
                <a:lnTo>
                  <a:pt x="178308" y="106680"/>
                </a:lnTo>
                <a:lnTo>
                  <a:pt x="176784" y="101346"/>
                </a:lnTo>
                <a:lnTo>
                  <a:pt x="166116" y="101346"/>
                </a:lnTo>
                <a:lnTo>
                  <a:pt x="166116" y="119634"/>
                </a:lnTo>
                <a:lnTo>
                  <a:pt x="174104" y="122199"/>
                </a:lnTo>
                <a:lnTo>
                  <a:pt x="182016" y="124117"/>
                </a:lnTo>
                <a:lnTo>
                  <a:pt x="189788" y="125323"/>
                </a:lnTo>
                <a:lnTo>
                  <a:pt x="197358" y="125730"/>
                </a:lnTo>
                <a:lnTo>
                  <a:pt x="205740" y="125730"/>
                </a:lnTo>
                <a:lnTo>
                  <a:pt x="213360" y="124206"/>
                </a:lnTo>
                <a:lnTo>
                  <a:pt x="225552" y="118110"/>
                </a:lnTo>
                <a:lnTo>
                  <a:pt x="230124" y="114300"/>
                </a:lnTo>
                <a:lnTo>
                  <a:pt x="233172" y="108204"/>
                </a:lnTo>
                <a:lnTo>
                  <a:pt x="236220" y="102870"/>
                </a:lnTo>
                <a:lnTo>
                  <a:pt x="238506" y="96012"/>
                </a:lnTo>
                <a:lnTo>
                  <a:pt x="238506" y="81534"/>
                </a:lnTo>
                <a:close/>
              </a:path>
              <a:path w="242570" h="959484">
                <a:moveTo>
                  <a:pt x="242316" y="501396"/>
                </a:moveTo>
                <a:lnTo>
                  <a:pt x="240030" y="496062"/>
                </a:lnTo>
                <a:lnTo>
                  <a:pt x="236982" y="490728"/>
                </a:lnTo>
                <a:lnTo>
                  <a:pt x="233172" y="486156"/>
                </a:lnTo>
                <a:lnTo>
                  <a:pt x="229971" y="483870"/>
                </a:lnTo>
                <a:lnTo>
                  <a:pt x="227838" y="482346"/>
                </a:lnTo>
                <a:lnTo>
                  <a:pt x="225552" y="481203"/>
                </a:lnTo>
                <a:lnTo>
                  <a:pt x="225552" y="504444"/>
                </a:lnTo>
                <a:lnTo>
                  <a:pt x="225552" y="515112"/>
                </a:lnTo>
                <a:lnTo>
                  <a:pt x="207264" y="534924"/>
                </a:lnTo>
                <a:lnTo>
                  <a:pt x="198882" y="534924"/>
                </a:lnTo>
                <a:lnTo>
                  <a:pt x="195072" y="534162"/>
                </a:lnTo>
                <a:lnTo>
                  <a:pt x="188976" y="531114"/>
                </a:lnTo>
                <a:lnTo>
                  <a:pt x="186690" y="529590"/>
                </a:lnTo>
                <a:lnTo>
                  <a:pt x="185166" y="527304"/>
                </a:lnTo>
                <a:lnTo>
                  <a:pt x="182880" y="525018"/>
                </a:lnTo>
                <a:lnTo>
                  <a:pt x="181356" y="521970"/>
                </a:lnTo>
                <a:lnTo>
                  <a:pt x="180594" y="518922"/>
                </a:lnTo>
                <a:lnTo>
                  <a:pt x="179832" y="515112"/>
                </a:lnTo>
                <a:lnTo>
                  <a:pt x="179832" y="501396"/>
                </a:lnTo>
                <a:lnTo>
                  <a:pt x="194310" y="483870"/>
                </a:lnTo>
                <a:lnTo>
                  <a:pt x="207264" y="483870"/>
                </a:lnTo>
                <a:lnTo>
                  <a:pt x="211074" y="484632"/>
                </a:lnTo>
                <a:lnTo>
                  <a:pt x="214122" y="486918"/>
                </a:lnTo>
                <a:lnTo>
                  <a:pt x="217932" y="488442"/>
                </a:lnTo>
                <a:lnTo>
                  <a:pt x="220218" y="491490"/>
                </a:lnTo>
                <a:lnTo>
                  <a:pt x="222504" y="496062"/>
                </a:lnTo>
                <a:lnTo>
                  <a:pt x="224028" y="499872"/>
                </a:lnTo>
                <a:lnTo>
                  <a:pt x="225552" y="504444"/>
                </a:lnTo>
                <a:lnTo>
                  <a:pt x="225552" y="481203"/>
                </a:lnTo>
                <a:lnTo>
                  <a:pt x="221742" y="479298"/>
                </a:lnTo>
                <a:lnTo>
                  <a:pt x="220980" y="478536"/>
                </a:lnTo>
                <a:lnTo>
                  <a:pt x="226123" y="476250"/>
                </a:lnTo>
                <a:lnTo>
                  <a:pt x="227838" y="475488"/>
                </a:lnTo>
                <a:lnTo>
                  <a:pt x="232410" y="471678"/>
                </a:lnTo>
                <a:lnTo>
                  <a:pt x="235458" y="467106"/>
                </a:lnTo>
                <a:lnTo>
                  <a:pt x="239268" y="462534"/>
                </a:lnTo>
                <a:lnTo>
                  <a:pt x="240792" y="457200"/>
                </a:lnTo>
                <a:lnTo>
                  <a:pt x="240792" y="444246"/>
                </a:lnTo>
                <a:lnTo>
                  <a:pt x="239268" y="438912"/>
                </a:lnTo>
                <a:lnTo>
                  <a:pt x="236220" y="435102"/>
                </a:lnTo>
                <a:lnTo>
                  <a:pt x="233172" y="430530"/>
                </a:lnTo>
                <a:lnTo>
                  <a:pt x="231648" y="429006"/>
                </a:lnTo>
                <a:lnTo>
                  <a:pt x="229362" y="426720"/>
                </a:lnTo>
                <a:lnTo>
                  <a:pt x="224790" y="425005"/>
                </a:lnTo>
                <a:lnTo>
                  <a:pt x="224790" y="447294"/>
                </a:lnTo>
                <a:lnTo>
                  <a:pt x="224790" y="457200"/>
                </a:lnTo>
                <a:lnTo>
                  <a:pt x="224028" y="461010"/>
                </a:lnTo>
                <a:lnTo>
                  <a:pt x="221742" y="464820"/>
                </a:lnTo>
                <a:lnTo>
                  <a:pt x="220218" y="468630"/>
                </a:lnTo>
                <a:lnTo>
                  <a:pt x="217932" y="470916"/>
                </a:lnTo>
                <a:lnTo>
                  <a:pt x="214884" y="473202"/>
                </a:lnTo>
                <a:lnTo>
                  <a:pt x="211836" y="474726"/>
                </a:lnTo>
                <a:lnTo>
                  <a:pt x="207264" y="476250"/>
                </a:lnTo>
                <a:lnTo>
                  <a:pt x="198882" y="476250"/>
                </a:lnTo>
                <a:lnTo>
                  <a:pt x="180594" y="457962"/>
                </a:lnTo>
                <a:lnTo>
                  <a:pt x="180594" y="444246"/>
                </a:lnTo>
                <a:lnTo>
                  <a:pt x="182118" y="438912"/>
                </a:lnTo>
                <a:lnTo>
                  <a:pt x="185928" y="434340"/>
                </a:lnTo>
                <a:lnTo>
                  <a:pt x="189738" y="430530"/>
                </a:lnTo>
                <a:lnTo>
                  <a:pt x="195072" y="429006"/>
                </a:lnTo>
                <a:lnTo>
                  <a:pt x="206502" y="429006"/>
                </a:lnTo>
                <a:lnTo>
                  <a:pt x="224790" y="447294"/>
                </a:lnTo>
                <a:lnTo>
                  <a:pt x="224790" y="425005"/>
                </a:lnTo>
                <a:lnTo>
                  <a:pt x="223266" y="424434"/>
                </a:lnTo>
                <a:lnTo>
                  <a:pt x="217932" y="422148"/>
                </a:lnTo>
                <a:lnTo>
                  <a:pt x="211074" y="421386"/>
                </a:lnTo>
                <a:lnTo>
                  <a:pt x="195834" y="421386"/>
                </a:lnTo>
                <a:lnTo>
                  <a:pt x="188976" y="422148"/>
                </a:lnTo>
                <a:lnTo>
                  <a:pt x="182880" y="425196"/>
                </a:lnTo>
                <a:lnTo>
                  <a:pt x="176784" y="427482"/>
                </a:lnTo>
                <a:lnTo>
                  <a:pt x="172212" y="431292"/>
                </a:lnTo>
                <a:lnTo>
                  <a:pt x="169164" y="435864"/>
                </a:lnTo>
                <a:lnTo>
                  <a:pt x="166116" y="441198"/>
                </a:lnTo>
                <a:lnTo>
                  <a:pt x="164592" y="446532"/>
                </a:lnTo>
                <a:lnTo>
                  <a:pt x="164592" y="451866"/>
                </a:lnTo>
                <a:lnTo>
                  <a:pt x="165735" y="461314"/>
                </a:lnTo>
                <a:lnTo>
                  <a:pt x="169164" y="469112"/>
                </a:lnTo>
                <a:lnTo>
                  <a:pt x="174879" y="475335"/>
                </a:lnTo>
                <a:lnTo>
                  <a:pt x="182880" y="480060"/>
                </a:lnTo>
                <a:lnTo>
                  <a:pt x="182880" y="480822"/>
                </a:lnTo>
                <a:lnTo>
                  <a:pt x="163055" y="516636"/>
                </a:lnTo>
                <a:lnTo>
                  <a:pt x="164592" y="521970"/>
                </a:lnTo>
                <a:lnTo>
                  <a:pt x="193548" y="542544"/>
                </a:lnTo>
                <a:lnTo>
                  <a:pt x="209550" y="542544"/>
                </a:lnTo>
                <a:lnTo>
                  <a:pt x="242316" y="515112"/>
                </a:lnTo>
                <a:lnTo>
                  <a:pt x="242316" y="501396"/>
                </a:lnTo>
                <a:close/>
              </a:path>
              <a:path w="242570" h="959484">
                <a:moveTo>
                  <a:pt x="242316" y="214122"/>
                </a:moveTo>
                <a:lnTo>
                  <a:pt x="167640" y="214122"/>
                </a:lnTo>
                <a:lnTo>
                  <a:pt x="166116" y="242316"/>
                </a:lnTo>
                <a:lnTo>
                  <a:pt x="173736" y="242316"/>
                </a:lnTo>
                <a:lnTo>
                  <a:pt x="174498" y="237744"/>
                </a:lnTo>
                <a:lnTo>
                  <a:pt x="175260" y="235458"/>
                </a:lnTo>
                <a:lnTo>
                  <a:pt x="176784" y="232410"/>
                </a:lnTo>
                <a:lnTo>
                  <a:pt x="179070" y="230124"/>
                </a:lnTo>
                <a:lnTo>
                  <a:pt x="182118" y="228600"/>
                </a:lnTo>
                <a:lnTo>
                  <a:pt x="225552" y="228600"/>
                </a:lnTo>
                <a:lnTo>
                  <a:pt x="225552" y="229362"/>
                </a:lnTo>
                <a:lnTo>
                  <a:pt x="179070" y="328422"/>
                </a:lnTo>
                <a:lnTo>
                  <a:pt x="179070" y="332994"/>
                </a:lnTo>
                <a:lnTo>
                  <a:pt x="192024" y="332994"/>
                </a:lnTo>
                <a:lnTo>
                  <a:pt x="237642" y="228600"/>
                </a:lnTo>
                <a:lnTo>
                  <a:pt x="242316" y="217932"/>
                </a:lnTo>
                <a:lnTo>
                  <a:pt x="242316" y="214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6347" y="5761735"/>
            <a:ext cx="173736" cy="1211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61053" y="5757164"/>
            <a:ext cx="172212" cy="125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78808" y="5761735"/>
            <a:ext cx="172212" cy="1211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4492752" y="5761735"/>
            <a:ext cx="238125" cy="953769"/>
            <a:chOff x="4492752" y="5761735"/>
            <a:chExt cx="238125" cy="953769"/>
          </a:xfrm>
        </p:grpSpPr>
        <p:sp>
          <p:nvSpPr>
            <p:cNvPr id="39" name="object 39"/>
            <p:cNvSpPr/>
            <p:nvPr/>
          </p:nvSpPr>
          <p:spPr>
            <a:xfrm>
              <a:off x="4493514" y="5761735"/>
              <a:ext cx="167640" cy="120014"/>
            </a:xfrm>
            <a:custGeom>
              <a:avLst/>
              <a:gdLst/>
              <a:ahLst/>
              <a:cxnLst/>
              <a:rect l="l" t="t" r="r" b="b"/>
              <a:pathLst>
                <a:path w="167639" h="120014">
                  <a:moveTo>
                    <a:pt x="64770" y="112775"/>
                  </a:moveTo>
                  <a:lnTo>
                    <a:pt x="10668" y="112775"/>
                  </a:lnTo>
                  <a:lnTo>
                    <a:pt x="4572" y="113537"/>
                  </a:lnTo>
                  <a:lnTo>
                    <a:pt x="4572" y="119634"/>
                  </a:lnTo>
                  <a:lnTo>
                    <a:pt x="69341" y="119634"/>
                  </a:lnTo>
                  <a:lnTo>
                    <a:pt x="69341" y="113537"/>
                  </a:lnTo>
                  <a:lnTo>
                    <a:pt x="64770" y="112775"/>
                  </a:lnTo>
                  <a:close/>
                </a:path>
                <a:path w="167639" h="120014">
                  <a:moveTo>
                    <a:pt x="44958" y="19812"/>
                  </a:moveTo>
                  <a:lnTo>
                    <a:pt x="26670" y="19812"/>
                  </a:lnTo>
                  <a:lnTo>
                    <a:pt x="27432" y="21336"/>
                  </a:lnTo>
                  <a:lnTo>
                    <a:pt x="28194" y="22098"/>
                  </a:lnTo>
                  <a:lnTo>
                    <a:pt x="28956" y="23622"/>
                  </a:lnTo>
                  <a:lnTo>
                    <a:pt x="28956" y="100584"/>
                  </a:lnTo>
                  <a:lnTo>
                    <a:pt x="28194" y="103631"/>
                  </a:lnTo>
                  <a:lnTo>
                    <a:pt x="15239" y="112775"/>
                  </a:lnTo>
                  <a:lnTo>
                    <a:pt x="57912" y="112775"/>
                  </a:lnTo>
                  <a:lnTo>
                    <a:pt x="55625" y="112013"/>
                  </a:lnTo>
                  <a:lnTo>
                    <a:pt x="53339" y="112013"/>
                  </a:lnTo>
                  <a:lnTo>
                    <a:pt x="51053" y="111251"/>
                  </a:lnTo>
                  <a:lnTo>
                    <a:pt x="48006" y="109727"/>
                  </a:lnTo>
                  <a:lnTo>
                    <a:pt x="47244" y="108965"/>
                  </a:lnTo>
                  <a:lnTo>
                    <a:pt x="44958" y="104393"/>
                  </a:lnTo>
                  <a:lnTo>
                    <a:pt x="44958" y="19812"/>
                  </a:lnTo>
                  <a:close/>
                </a:path>
                <a:path w="167639" h="120014">
                  <a:moveTo>
                    <a:pt x="44958" y="0"/>
                  </a:moveTo>
                  <a:lnTo>
                    <a:pt x="40386" y="0"/>
                  </a:lnTo>
                  <a:lnTo>
                    <a:pt x="0" y="23622"/>
                  </a:lnTo>
                  <a:lnTo>
                    <a:pt x="3048" y="30479"/>
                  </a:lnTo>
                  <a:lnTo>
                    <a:pt x="8382" y="26669"/>
                  </a:lnTo>
                  <a:lnTo>
                    <a:pt x="12953" y="24384"/>
                  </a:lnTo>
                  <a:lnTo>
                    <a:pt x="16001" y="22098"/>
                  </a:lnTo>
                  <a:lnTo>
                    <a:pt x="19050" y="20574"/>
                  </a:lnTo>
                  <a:lnTo>
                    <a:pt x="22098" y="19812"/>
                  </a:lnTo>
                  <a:lnTo>
                    <a:pt x="44958" y="19812"/>
                  </a:lnTo>
                  <a:lnTo>
                    <a:pt x="44958" y="0"/>
                  </a:lnTo>
                  <a:close/>
                </a:path>
                <a:path w="167639" h="120014">
                  <a:moveTo>
                    <a:pt x="163068" y="112775"/>
                  </a:moveTo>
                  <a:lnTo>
                    <a:pt x="108965" y="112775"/>
                  </a:lnTo>
                  <a:lnTo>
                    <a:pt x="102870" y="113537"/>
                  </a:lnTo>
                  <a:lnTo>
                    <a:pt x="102870" y="119634"/>
                  </a:lnTo>
                  <a:lnTo>
                    <a:pt x="167639" y="119634"/>
                  </a:lnTo>
                  <a:lnTo>
                    <a:pt x="167639" y="113537"/>
                  </a:lnTo>
                  <a:lnTo>
                    <a:pt x="163068" y="112775"/>
                  </a:lnTo>
                  <a:close/>
                </a:path>
                <a:path w="167639" h="120014">
                  <a:moveTo>
                    <a:pt x="143256" y="19812"/>
                  </a:moveTo>
                  <a:lnTo>
                    <a:pt x="124968" y="19812"/>
                  </a:lnTo>
                  <a:lnTo>
                    <a:pt x="125730" y="21336"/>
                  </a:lnTo>
                  <a:lnTo>
                    <a:pt x="126491" y="22098"/>
                  </a:lnTo>
                  <a:lnTo>
                    <a:pt x="127253" y="23622"/>
                  </a:lnTo>
                  <a:lnTo>
                    <a:pt x="127253" y="100584"/>
                  </a:lnTo>
                  <a:lnTo>
                    <a:pt x="126491" y="103631"/>
                  </a:lnTo>
                  <a:lnTo>
                    <a:pt x="113537" y="112775"/>
                  </a:lnTo>
                  <a:lnTo>
                    <a:pt x="156210" y="112775"/>
                  </a:lnTo>
                  <a:lnTo>
                    <a:pt x="153924" y="112013"/>
                  </a:lnTo>
                  <a:lnTo>
                    <a:pt x="151637" y="112013"/>
                  </a:lnTo>
                  <a:lnTo>
                    <a:pt x="149351" y="111251"/>
                  </a:lnTo>
                  <a:lnTo>
                    <a:pt x="146303" y="109727"/>
                  </a:lnTo>
                  <a:lnTo>
                    <a:pt x="145541" y="108965"/>
                  </a:lnTo>
                  <a:lnTo>
                    <a:pt x="143256" y="104393"/>
                  </a:lnTo>
                  <a:lnTo>
                    <a:pt x="143256" y="19812"/>
                  </a:lnTo>
                  <a:close/>
                </a:path>
                <a:path w="167639" h="120014">
                  <a:moveTo>
                    <a:pt x="143256" y="0"/>
                  </a:moveTo>
                  <a:lnTo>
                    <a:pt x="138684" y="0"/>
                  </a:lnTo>
                  <a:lnTo>
                    <a:pt x="98298" y="23622"/>
                  </a:lnTo>
                  <a:lnTo>
                    <a:pt x="101346" y="30479"/>
                  </a:lnTo>
                  <a:lnTo>
                    <a:pt x="106680" y="26669"/>
                  </a:lnTo>
                  <a:lnTo>
                    <a:pt x="111251" y="24384"/>
                  </a:lnTo>
                  <a:lnTo>
                    <a:pt x="114300" y="22098"/>
                  </a:lnTo>
                  <a:lnTo>
                    <a:pt x="117348" y="20574"/>
                  </a:lnTo>
                  <a:lnTo>
                    <a:pt x="120396" y="19812"/>
                  </a:lnTo>
                  <a:lnTo>
                    <a:pt x="143256" y="19812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93514" y="6387337"/>
              <a:ext cx="175260" cy="1196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92752" y="5793739"/>
              <a:ext cx="238125" cy="921385"/>
            </a:xfrm>
            <a:custGeom>
              <a:avLst/>
              <a:gdLst/>
              <a:ahLst/>
              <a:cxnLst/>
              <a:rect l="l" t="t" r="r" b="b"/>
              <a:pathLst>
                <a:path w="238125" h="921384">
                  <a:moveTo>
                    <a:pt x="69342" y="915162"/>
                  </a:moveTo>
                  <a:lnTo>
                    <a:pt x="64770" y="914400"/>
                  </a:lnTo>
                  <a:lnTo>
                    <a:pt x="57912" y="914400"/>
                  </a:lnTo>
                  <a:lnTo>
                    <a:pt x="55626" y="913638"/>
                  </a:lnTo>
                  <a:lnTo>
                    <a:pt x="53340" y="913638"/>
                  </a:lnTo>
                  <a:lnTo>
                    <a:pt x="51054" y="912876"/>
                  </a:lnTo>
                  <a:lnTo>
                    <a:pt x="48006" y="911352"/>
                  </a:lnTo>
                  <a:lnTo>
                    <a:pt x="47244" y="910590"/>
                  </a:lnTo>
                  <a:lnTo>
                    <a:pt x="44958" y="906018"/>
                  </a:lnTo>
                  <a:lnTo>
                    <a:pt x="44958" y="821436"/>
                  </a:lnTo>
                  <a:lnTo>
                    <a:pt x="44958" y="801624"/>
                  </a:lnTo>
                  <a:lnTo>
                    <a:pt x="40386" y="801624"/>
                  </a:lnTo>
                  <a:lnTo>
                    <a:pt x="0" y="825246"/>
                  </a:lnTo>
                  <a:lnTo>
                    <a:pt x="3048" y="832104"/>
                  </a:lnTo>
                  <a:lnTo>
                    <a:pt x="8382" y="828294"/>
                  </a:lnTo>
                  <a:lnTo>
                    <a:pt x="12954" y="826008"/>
                  </a:lnTo>
                  <a:lnTo>
                    <a:pt x="16002" y="823722"/>
                  </a:lnTo>
                  <a:lnTo>
                    <a:pt x="19050" y="822198"/>
                  </a:lnTo>
                  <a:lnTo>
                    <a:pt x="22098" y="821436"/>
                  </a:lnTo>
                  <a:lnTo>
                    <a:pt x="26670" y="821436"/>
                  </a:lnTo>
                  <a:lnTo>
                    <a:pt x="27432" y="822960"/>
                  </a:lnTo>
                  <a:lnTo>
                    <a:pt x="28194" y="823722"/>
                  </a:lnTo>
                  <a:lnTo>
                    <a:pt x="28956" y="825246"/>
                  </a:lnTo>
                  <a:lnTo>
                    <a:pt x="28956" y="902208"/>
                  </a:lnTo>
                  <a:lnTo>
                    <a:pt x="15240" y="914400"/>
                  </a:lnTo>
                  <a:lnTo>
                    <a:pt x="10668" y="914400"/>
                  </a:lnTo>
                  <a:lnTo>
                    <a:pt x="4572" y="915162"/>
                  </a:lnTo>
                  <a:lnTo>
                    <a:pt x="4572" y="921258"/>
                  </a:lnTo>
                  <a:lnTo>
                    <a:pt x="69342" y="921258"/>
                  </a:lnTo>
                  <a:lnTo>
                    <a:pt x="69342" y="915162"/>
                  </a:lnTo>
                  <a:close/>
                </a:path>
                <a:path w="238125" h="921384">
                  <a:moveTo>
                    <a:pt x="166878" y="895350"/>
                  </a:moveTo>
                  <a:lnTo>
                    <a:pt x="159258" y="895350"/>
                  </a:lnTo>
                  <a:lnTo>
                    <a:pt x="157734" y="897636"/>
                  </a:lnTo>
                  <a:lnTo>
                    <a:pt x="157022" y="899769"/>
                  </a:lnTo>
                  <a:lnTo>
                    <a:pt x="156972" y="901446"/>
                  </a:lnTo>
                  <a:lnTo>
                    <a:pt x="156210" y="902208"/>
                  </a:lnTo>
                  <a:lnTo>
                    <a:pt x="155448" y="903732"/>
                  </a:lnTo>
                  <a:lnTo>
                    <a:pt x="153924" y="904494"/>
                  </a:lnTo>
                  <a:lnTo>
                    <a:pt x="153162" y="905256"/>
                  </a:lnTo>
                  <a:lnTo>
                    <a:pt x="151638" y="906018"/>
                  </a:lnTo>
                  <a:lnTo>
                    <a:pt x="148590" y="906018"/>
                  </a:lnTo>
                  <a:lnTo>
                    <a:pt x="146304" y="906780"/>
                  </a:lnTo>
                  <a:lnTo>
                    <a:pt x="111252" y="906780"/>
                  </a:lnTo>
                  <a:lnTo>
                    <a:pt x="115684" y="899769"/>
                  </a:lnTo>
                  <a:lnTo>
                    <a:pt x="121056" y="892403"/>
                  </a:lnTo>
                  <a:lnTo>
                    <a:pt x="127431" y="884605"/>
                  </a:lnTo>
                  <a:lnTo>
                    <a:pt x="134874" y="876300"/>
                  </a:lnTo>
                  <a:lnTo>
                    <a:pt x="146304" y="864870"/>
                  </a:lnTo>
                  <a:lnTo>
                    <a:pt x="148590" y="861822"/>
                  </a:lnTo>
                  <a:lnTo>
                    <a:pt x="151638" y="858774"/>
                  </a:lnTo>
                  <a:lnTo>
                    <a:pt x="156210" y="852678"/>
                  </a:lnTo>
                  <a:lnTo>
                    <a:pt x="158496" y="850392"/>
                  </a:lnTo>
                  <a:lnTo>
                    <a:pt x="160020" y="847344"/>
                  </a:lnTo>
                  <a:lnTo>
                    <a:pt x="161544" y="845058"/>
                  </a:lnTo>
                  <a:lnTo>
                    <a:pt x="162306" y="842772"/>
                  </a:lnTo>
                  <a:lnTo>
                    <a:pt x="163830" y="839724"/>
                  </a:lnTo>
                  <a:lnTo>
                    <a:pt x="163830" y="837438"/>
                  </a:lnTo>
                  <a:lnTo>
                    <a:pt x="164592" y="835152"/>
                  </a:lnTo>
                  <a:lnTo>
                    <a:pt x="165354" y="832104"/>
                  </a:lnTo>
                  <a:lnTo>
                    <a:pt x="165354" y="819912"/>
                  </a:lnTo>
                  <a:lnTo>
                    <a:pt x="162306" y="813054"/>
                  </a:lnTo>
                  <a:lnTo>
                    <a:pt x="158750" y="810006"/>
                  </a:lnTo>
                  <a:lnTo>
                    <a:pt x="151638" y="803910"/>
                  </a:lnTo>
                  <a:lnTo>
                    <a:pt x="143256" y="801624"/>
                  </a:lnTo>
                  <a:lnTo>
                    <a:pt x="127254" y="801624"/>
                  </a:lnTo>
                  <a:lnTo>
                    <a:pt x="121920" y="802386"/>
                  </a:lnTo>
                  <a:lnTo>
                    <a:pt x="109728" y="805434"/>
                  </a:lnTo>
                  <a:lnTo>
                    <a:pt x="103632" y="807720"/>
                  </a:lnTo>
                  <a:lnTo>
                    <a:pt x="96774" y="810768"/>
                  </a:lnTo>
                  <a:lnTo>
                    <a:pt x="96774" y="828294"/>
                  </a:lnTo>
                  <a:lnTo>
                    <a:pt x="107442" y="828294"/>
                  </a:lnTo>
                  <a:lnTo>
                    <a:pt x="110553" y="820293"/>
                  </a:lnTo>
                  <a:lnTo>
                    <a:pt x="115252" y="814578"/>
                  </a:lnTo>
                  <a:lnTo>
                    <a:pt x="121361" y="811149"/>
                  </a:lnTo>
                  <a:lnTo>
                    <a:pt x="128778" y="810006"/>
                  </a:lnTo>
                  <a:lnTo>
                    <a:pt x="133350" y="810006"/>
                  </a:lnTo>
                  <a:lnTo>
                    <a:pt x="148590" y="827532"/>
                  </a:lnTo>
                  <a:lnTo>
                    <a:pt x="148590" y="834390"/>
                  </a:lnTo>
                  <a:lnTo>
                    <a:pt x="147828" y="836676"/>
                  </a:lnTo>
                  <a:lnTo>
                    <a:pt x="147066" y="839724"/>
                  </a:lnTo>
                  <a:lnTo>
                    <a:pt x="146304" y="842010"/>
                  </a:lnTo>
                  <a:lnTo>
                    <a:pt x="145542" y="845058"/>
                  </a:lnTo>
                  <a:lnTo>
                    <a:pt x="142494" y="851154"/>
                  </a:lnTo>
                  <a:lnTo>
                    <a:pt x="133350" y="862584"/>
                  </a:lnTo>
                  <a:lnTo>
                    <a:pt x="128778" y="867918"/>
                  </a:lnTo>
                  <a:lnTo>
                    <a:pt x="121920" y="875538"/>
                  </a:lnTo>
                  <a:lnTo>
                    <a:pt x="116497" y="881672"/>
                  </a:lnTo>
                  <a:lnTo>
                    <a:pt x="111721" y="887450"/>
                  </a:lnTo>
                  <a:lnTo>
                    <a:pt x="107657" y="892797"/>
                  </a:lnTo>
                  <a:lnTo>
                    <a:pt x="104394" y="897636"/>
                  </a:lnTo>
                  <a:lnTo>
                    <a:pt x="99822" y="903732"/>
                  </a:lnTo>
                  <a:lnTo>
                    <a:pt x="96774" y="909828"/>
                  </a:lnTo>
                  <a:lnTo>
                    <a:pt x="94488" y="915924"/>
                  </a:lnTo>
                  <a:lnTo>
                    <a:pt x="94488" y="921258"/>
                  </a:lnTo>
                  <a:lnTo>
                    <a:pt x="165354" y="921258"/>
                  </a:lnTo>
                  <a:lnTo>
                    <a:pt x="166204" y="906780"/>
                  </a:lnTo>
                  <a:lnTo>
                    <a:pt x="166878" y="895350"/>
                  </a:lnTo>
                  <a:close/>
                </a:path>
                <a:path w="238125" h="921384">
                  <a:moveTo>
                    <a:pt x="237744" y="174498"/>
                  </a:moveTo>
                  <a:lnTo>
                    <a:pt x="219456" y="174498"/>
                  </a:lnTo>
                  <a:lnTo>
                    <a:pt x="219456" y="334518"/>
                  </a:lnTo>
                  <a:lnTo>
                    <a:pt x="219456" y="493776"/>
                  </a:lnTo>
                  <a:lnTo>
                    <a:pt x="219456" y="670560"/>
                  </a:lnTo>
                  <a:lnTo>
                    <a:pt x="219456" y="877570"/>
                  </a:lnTo>
                  <a:lnTo>
                    <a:pt x="185166" y="877570"/>
                  </a:lnTo>
                  <a:lnTo>
                    <a:pt x="185166" y="885190"/>
                  </a:lnTo>
                  <a:lnTo>
                    <a:pt x="237744" y="885190"/>
                  </a:lnTo>
                  <a:lnTo>
                    <a:pt x="237744" y="877570"/>
                  </a:lnTo>
                  <a:lnTo>
                    <a:pt x="237744" y="670560"/>
                  </a:lnTo>
                  <a:lnTo>
                    <a:pt x="237744" y="493776"/>
                  </a:lnTo>
                  <a:lnTo>
                    <a:pt x="237744" y="334518"/>
                  </a:lnTo>
                  <a:lnTo>
                    <a:pt x="237744" y="174498"/>
                  </a:lnTo>
                  <a:close/>
                </a:path>
                <a:path w="238125" h="921384">
                  <a:moveTo>
                    <a:pt x="237744" y="0"/>
                  </a:moveTo>
                  <a:lnTo>
                    <a:pt x="185166" y="0"/>
                  </a:lnTo>
                  <a:lnTo>
                    <a:pt x="185166" y="7620"/>
                  </a:lnTo>
                  <a:lnTo>
                    <a:pt x="219456" y="7620"/>
                  </a:lnTo>
                  <a:lnTo>
                    <a:pt x="219456" y="173990"/>
                  </a:lnTo>
                  <a:lnTo>
                    <a:pt x="237744" y="173990"/>
                  </a:lnTo>
                  <a:lnTo>
                    <a:pt x="237744" y="7620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3550158" y="5969761"/>
            <a:ext cx="169130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1053" y="5969761"/>
            <a:ext cx="173736" cy="1211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74997" y="5969761"/>
            <a:ext cx="172940" cy="121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89703" y="5969761"/>
            <a:ext cx="170687" cy="121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50158" y="6178550"/>
            <a:ext cx="169130" cy="121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64864" y="6178550"/>
            <a:ext cx="169130" cy="1211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78808" y="6178550"/>
            <a:ext cx="172212" cy="120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93514" y="6178550"/>
            <a:ext cx="172212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50158" y="6387338"/>
            <a:ext cx="166877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74997" y="6387338"/>
            <a:ext cx="179069" cy="1196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64864" y="6387338"/>
            <a:ext cx="166877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25674" y="6595364"/>
            <a:ext cx="77645" cy="1211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16679" y="6595364"/>
            <a:ext cx="77690" cy="1211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78046" y="6595364"/>
            <a:ext cx="169925" cy="1211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104900" y="6701231"/>
            <a:ext cx="5140325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436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Similarly, to obtain 3-bit image, we divide the </a:t>
            </a:r>
            <a:r>
              <a:rPr sz="1400" dirty="0">
                <a:latin typeface="Times New Roman"/>
                <a:cs typeface="Times New Roman"/>
              </a:rPr>
              <a:t>8-bit </a:t>
            </a:r>
            <a:r>
              <a:rPr sz="1400" spc="-5" dirty="0">
                <a:latin typeface="Times New Roman"/>
                <a:cs typeface="Times New Roman"/>
              </a:rPr>
              <a:t>image by 2</a:t>
            </a:r>
            <a:r>
              <a:rPr sz="1350" spc="-7" baseline="40123" dirty="0">
                <a:latin typeface="Times New Roman"/>
                <a:cs typeface="Times New Roman"/>
              </a:rPr>
              <a:t>5 </a:t>
            </a:r>
            <a:r>
              <a:rPr sz="1400" spc="-5" dirty="0">
                <a:latin typeface="Times New Roman"/>
                <a:cs typeface="Times New Roman"/>
              </a:rPr>
              <a:t>(32) to  get: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068573" y="7866380"/>
            <a:ext cx="97536" cy="1623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34690" y="7915147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11474" y="7464805"/>
            <a:ext cx="147320" cy="954405"/>
          </a:xfrm>
          <a:custGeom>
            <a:avLst/>
            <a:gdLst/>
            <a:ahLst/>
            <a:cxnLst/>
            <a:rect l="l" t="t" r="r" b="b"/>
            <a:pathLst>
              <a:path w="147320" h="954404">
                <a:moveTo>
                  <a:pt x="18288" y="206502"/>
                </a:moveTo>
                <a:lnTo>
                  <a:pt x="0" y="206502"/>
                </a:lnTo>
                <a:lnTo>
                  <a:pt x="0" y="366522"/>
                </a:lnTo>
                <a:lnTo>
                  <a:pt x="18288" y="366522"/>
                </a:lnTo>
                <a:lnTo>
                  <a:pt x="18288" y="206502"/>
                </a:lnTo>
                <a:close/>
              </a:path>
              <a:path w="147320" h="954404">
                <a:moveTo>
                  <a:pt x="52578" y="909574"/>
                </a:moveTo>
                <a:lnTo>
                  <a:pt x="18288" y="909574"/>
                </a:lnTo>
                <a:lnTo>
                  <a:pt x="18288" y="702564"/>
                </a:lnTo>
                <a:lnTo>
                  <a:pt x="18288" y="525780"/>
                </a:lnTo>
                <a:lnTo>
                  <a:pt x="18288" y="366522"/>
                </a:lnTo>
                <a:lnTo>
                  <a:pt x="0" y="366534"/>
                </a:lnTo>
                <a:lnTo>
                  <a:pt x="0" y="525780"/>
                </a:lnTo>
                <a:lnTo>
                  <a:pt x="0" y="702564"/>
                </a:lnTo>
                <a:lnTo>
                  <a:pt x="0" y="909574"/>
                </a:lnTo>
                <a:lnTo>
                  <a:pt x="0" y="917194"/>
                </a:lnTo>
                <a:lnTo>
                  <a:pt x="52578" y="917194"/>
                </a:lnTo>
                <a:lnTo>
                  <a:pt x="52578" y="909574"/>
                </a:lnTo>
                <a:close/>
              </a:path>
              <a:path w="147320" h="954404">
                <a:moveTo>
                  <a:pt x="52578" y="32004"/>
                </a:moveTo>
                <a:lnTo>
                  <a:pt x="0" y="32004"/>
                </a:lnTo>
                <a:lnTo>
                  <a:pt x="0" y="39624"/>
                </a:lnTo>
                <a:lnTo>
                  <a:pt x="0" y="205994"/>
                </a:lnTo>
                <a:lnTo>
                  <a:pt x="18288" y="205994"/>
                </a:lnTo>
                <a:lnTo>
                  <a:pt x="18288" y="39624"/>
                </a:lnTo>
                <a:lnTo>
                  <a:pt x="52578" y="39624"/>
                </a:lnTo>
                <a:lnTo>
                  <a:pt x="52578" y="32004"/>
                </a:lnTo>
                <a:close/>
              </a:path>
              <a:path w="147320" h="954404">
                <a:moveTo>
                  <a:pt x="138684" y="81534"/>
                </a:moveTo>
                <a:lnTo>
                  <a:pt x="137922" y="77724"/>
                </a:lnTo>
                <a:lnTo>
                  <a:pt x="136398" y="74676"/>
                </a:lnTo>
                <a:lnTo>
                  <a:pt x="134874" y="70866"/>
                </a:lnTo>
                <a:lnTo>
                  <a:pt x="132588" y="68580"/>
                </a:lnTo>
                <a:lnTo>
                  <a:pt x="130302" y="65532"/>
                </a:lnTo>
                <a:lnTo>
                  <a:pt x="127254" y="63246"/>
                </a:lnTo>
                <a:lnTo>
                  <a:pt x="124206" y="61722"/>
                </a:lnTo>
                <a:lnTo>
                  <a:pt x="121158" y="59436"/>
                </a:lnTo>
                <a:lnTo>
                  <a:pt x="118110" y="57912"/>
                </a:lnTo>
                <a:lnTo>
                  <a:pt x="111252" y="56388"/>
                </a:lnTo>
                <a:lnTo>
                  <a:pt x="111252" y="55626"/>
                </a:lnTo>
                <a:lnTo>
                  <a:pt x="116586" y="53340"/>
                </a:lnTo>
                <a:lnTo>
                  <a:pt x="121158" y="50292"/>
                </a:lnTo>
                <a:lnTo>
                  <a:pt x="124968" y="47244"/>
                </a:lnTo>
                <a:lnTo>
                  <a:pt x="128778" y="44958"/>
                </a:lnTo>
                <a:lnTo>
                  <a:pt x="131064" y="41910"/>
                </a:lnTo>
                <a:lnTo>
                  <a:pt x="133350" y="38100"/>
                </a:lnTo>
                <a:lnTo>
                  <a:pt x="134874" y="34290"/>
                </a:lnTo>
                <a:lnTo>
                  <a:pt x="136398" y="29718"/>
                </a:lnTo>
                <a:lnTo>
                  <a:pt x="136398" y="19812"/>
                </a:lnTo>
                <a:lnTo>
                  <a:pt x="134874" y="15240"/>
                </a:lnTo>
                <a:lnTo>
                  <a:pt x="131826" y="11430"/>
                </a:lnTo>
                <a:lnTo>
                  <a:pt x="129540" y="7620"/>
                </a:lnTo>
                <a:lnTo>
                  <a:pt x="125730" y="4572"/>
                </a:lnTo>
                <a:lnTo>
                  <a:pt x="121158" y="3048"/>
                </a:lnTo>
                <a:lnTo>
                  <a:pt x="115824" y="762"/>
                </a:lnTo>
                <a:lnTo>
                  <a:pt x="110490" y="0"/>
                </a:lnTo>
                <a:lnTo>
                  <a:pt x="98298" y="0"/>
                </a:lnTo>
                <a:lnTo>
                  <a:pt x="92964" y="762"/>
                </a:lnTo>
                <a:lnTo>
                  <a:pt x="80772" y="3810"/>
                </a:lnTo>
                <a:lnTo>
                  <a:pt x="74676" y="6096"/>
                </a:lnTo>
                <a:lnTo>
                  <a:pt x="68580" y="9144"/>
                </a:lnTo>
                <a:lnTo>
                  <a:pt x="68580" y="25908"/>
                </a:lnTo>
                <a:lnTo>
                  <a:pt x="79248" y="25908"/>
                </a:lnTo>
                <a:lnTo>
                  <a:pt x="80772" y="19812"/>
                </a:lnTo>
                <a:lnTo>
                  <a:pt x="83058" y="15240"/>
                </a:lnTo>
                <a:lnTo>
                  <a:pt x="86106" y="12192"/>
                </a:lnTo>
                <a:lnTo>
                  <a:pt x="89916" y="9906"/>
                </a:lnTo>
                <a:lnTo>
                  <a:pt x="93726" y="8382"/>
                </a:lnTo>
                <a:lnTo>
                  <a:pt x="105918" y="8382"/>
                </a:lnTo>
                <a:lnTo>
                  <a:pt x="110490" y="9906"/>
                </a:lnTo>
                <a:lnTo>
                  <a:pt x="114300" y="12954"/>
                </a:lnTo>
                <a:lnTo>
                  <a:pt x="117348" y="16764"/>
                </a:lnTo>
                <a:lnTo>
                  <a:pt x="119634" y="21336"/>
                </a:lnTo>
                <a:lnTo>
                  <a:pt x="119634" y="32766"/>
                </a:lnTo>
                <a:lnTo>
                  <a:pt x="118110" y="37338"/>
                </a:lnTo>
                <a:lnTo>
                  <a:pt x="115062" y="41148"/>
                </a:lnTo>
                <a:lnTo>
                  <a:pt x="112776" y="44958"/>
                </a:lnTo>
                <a:lnTo>
                  <a:pt x="108966" y="48768"/>
                </a:lnTo>
                <a:lnTo>
                  <a:pt x="98298" y="53340"/>
                </a:lnTo>
                <a:lnTo>
                  <a:pt x="92202" y="54864"/>
                </a:lnTo>
                <a:lnTo>
                  <a:pt x="84582" y="55626"/>
                </a:lnTo>
                <a:lnTo>
                  <a:pt x="84582" y="63246"/>
                </a:lnTo>
                <a:lnTo>
                  <a:pt x="101346" y="63246"/>
                </a:lnTo>
                <a:lnTo>
                  <a:pt x="108966" y="65532"/>
                </a:lnTo>
                <a:lnTo>
                  <a:pt x="114300" y="69342"/>
                </a:lnTo>
                <a:lnTo>
                  <a:pt x="118872" y="73914"/>
                </a:lnTo>
                <a:lnTo>
                  <a:pt x="121920" y="80772"/>
                </a:lnTo>
                <a:lnTo>
                  <a:pt x="121920" y="96774"/>
                </a:lnTo>
                <a:lnTo>
                  <a:pt x="119634" y="102870"/>
                </a:lnTo>
                <a:lnTo>
                  <a:pt x="115824" y="107442"/>
                </a:lnTo>
                <a:lnTo>
                  <a:pt x="112014" y="111252"/>
                </a:lnTo>
                <a:lnTo>
                  <a:pt x="106680" y="113538"/>
                </a:lnTo>
                <a:lnTo>
                  <a:pt x="92964" y="113538"/>
                </a:lnTo>
                <a:lnTo>
                  <a:pt x="88392" y="112014"/>
                </a:lnTo>
                <a:lnTo>
                  <a:pt x="85344" y="108966"/>
                </a:lnTo>
                <a:lnTo>
                  <a:pt x="82296" y="106680"/>
                </a:lnTo>
                <a:lnTo>
                  <a:pt x="79248" y="102108"/>
                </a:lnTo>
                <a:lnTo>
                  <a:pt x="77724" y="96774"/>
                </a:lnTo>
                <a:lnTo>
                  <a:pt x="67056" y="96774"/>
                </a:lnTo>
                <a:lnTo>
                  <a:pt x="67056" y="114300"/>
                </a:lnTo>
                <a:lnTo>
                  <a:pt x="71628" y="116586"/>
                </a:lnTo>
                <a:lnTo>
                  <a:pt x="76962" y="118110"/>
                </a:lnTo>
                <a:lnTo>
                  <a:pt x="82296" y="118872"/>
                </a:lnTo>
                <a:lnTo>
                  <a:pt x="88392" y="120396"/>
                </a:lnTo>
                <a:lnTo>
                  <a:pt x="93726" y="121158"/>
                </a:lnTo>
                <a:lnTo>
                  <a:pt x="107442" y="121158"/>
                </a:lnTo>
                <a:lnTo>
                  <a:pt x="114300" y="119634"/>
                </a:lnTo>
                <a:lnTo>
                  <a:pt x="126492" y="113538"/>
                </a:lnTo>
                <a:lnTo>
                  <a:pt x="131064" y="108966"/>
                </a:lnTo>
                <a:lnTo>
                  <a:pt x="134112" y="103632"/>
                </a:lnTo>
                <a:lnTo>
                  <a:pt x="137160" y="99060"/>
                </a:lnTo>
                <a:lnTo>
                  <a:pt x="138684" y="92964"/>
                </a:lnTo>
                <a:lnTo>
                  <a:pt x="138684" y="81534"/>
                </a:lnTo>
                <a:close/>
              </a:path>
              <a:path w="147320" h="954404">
                <a:moveTo>
                  <a:pt x="144018" y="835152"/>
                </a:moveTo>
                <a:lnTo>
                  <a:pt x="69342" y="835152"/>
                </a:lnTo>
                <a:lnTo>
                  <a:pt x="67818" y="863346"/>
                </a:lnTo>
                <a:lnTo>
                  <a:pt x="75438" y="863346"/>
                </a:lnTo>
                <a:lnTo>
                  <a:pt x="76200" y="858774"/>
                </a:lnTo>
                <a:lnTo>
                  <a:pt x="76962" y="856488"/>
                </a:lnTo>
                <a:lnTo>
                  <a:pt x="78486" y="853440"/>
                </a:lnTo>
                <a:lnTo>
                  <a:pt x="80772" y="851154"/>
                </a:lnTo>
                <a:lnTo>
                  <a:pt x="83820" y="849630"/>
                </a:lnTo>
                <a:lnTo>
                  <a:pt x="127254" y="849630"/>
                </a:lnTo>
                <a:lnTo>
                  <a:pt x="127254" y="850392"/>
                </a:lnTo>
                <a:lnTo>
                  <a:pt x="80772" y="949452"/>
                </a:lnTo>
                <a:lnTo>
                  <a:pt x="80772" y="954024"/>
                </a:lnTo>
                <a:lnTo>
                  <a:pt x="93726" y="954024"/>
                </a:lnTo>
                <a:lnTo>
                  <a:pt x="144018" y="838962"/>
                </a:lnTo>
                <a:lnTo>
                  <a:pt x="144018" y="835152"/>
                </a:lnTo>
                <a:close/>
              </a:path>
              <a:path w="147320" h="954404">
                <a:moveTo>
                  <a:pt x="144018" y="701040"/>
                </a:moveTo>
                <a:lnTo>
                  <a:pt x="142494" y="694944"/>
                </a:lnTo>
                <a:lnTo>
                  <a:pt x="137922" y="684276"/>
                </a:lnTo>
                <a:lnTo>
                  <a:pt x="136702" y="682752"/>
                </a:lnTo>
                <a:lnTo>
                  <a:pt x="134874" y="680466"/>
                </a:lnTo>
                <a:lnTo>
                  <a:pt x="128016" y="675894"/>
                </a:lnTo>
                <a:lnTo>
                  <a:pt x="128016" y="701040"/>
                </a:lnTo>
                <a:lnTo>
                  <a:pt x="128016" y="713994"/>
                </a:lnTo>
                <a:lnTo>
                  <a:pt x="127254" y="717804"/>
                </a:lnTo>
                <a:lnTo>
                  <a:pt x="126492" y="720852"/>
                </a:lnTo>
                <a:lnTo>
                  <a:pt x="125730" y="724662"/>
                </a:lnTo>
                <a:lnTo>
                  <a:pt x="108966" y="739140"/>
                </a:lnTo>
                <a:lnTo>
                  <a:pt x="97536" y="739140"/>
                </a:lnTo>
                <a:lnTo>
                  <a:pt x="83058" y="704850"/>
                </a:lnTo>
                <a:lnTo>
                  <a:pt x="83058" y="694944"/>
                </a:lnTo>
                <a:lnTo>
                  <a:pt x="83820" y="694182"/>
                </a:lnTo>
                <a:lnTo>
                  <a:pt x="83820" y="692658"/>
                </a:lnTo>
                <a:lnTo>
                  <a:pt x="84582" y="691896"/>
                </a:lnTo>
                <a:lnTo>
                  <a:pt x="84582" y="691134"/>
                </a:lnTo>
                <a:lnTo>
                  <a:pt x="85344" y="690372"/>
                </a:lnTo>
                <a:lnTo>
                  <a:pt x="92202" y="685800"/>
                </a:lnTo>
                <a:lnTo>
                  <a:pt x="96774" y="684276"/>
                </a:lnTo>
                <a:lnTo>
                  <a:pt x="99822" y="683514"/>
                </a:lnTo>
                <a:lnTo>
                  <a:pt x="102108" y="682752"/>
                </a:lnTo>
                <a:lnTo>
                  <a:pt x="114300" y="682752"/>
                </a:lnTo>
                <a:lnTo>
                  <a:pt x="118872" y="685038"/>
                </a:lnTo>
                <a:lnTo>
                  <a:pt x="122682" y="689610"/>
                </a:lnTo>
                <a:lnTo>
                  <a:pt x="125730" y="694182"/>
                </a:lnTo>
                <a:lnTo>
                  <a:pt x="128016" y="701040"/>
                </a:lnTo>
                <a:lnTo>
                  <a:pt x="128016" y="675894"/>
                </a:lnTo>
                <a:lnTo>
                  <a:pt x="125730" y="674370"/>
                </a:lnTo>
                <a:lnTo>
                  <a:pt x="120396" y="673608"/>
                </a:lnTo>
                <a:lnTo>
                  <a:pt x="108204" y="673608"/>
                </a:lnTo>
                <a:lnTo>
                  <a:pt x="102870" y="674370"/>
                </a:lnTo>
                <a:lnTo>
                  <a:pt x="93726" y="677418"/>
                </a:lnTo>
                <a:lnTo>
                  <a:pt x="89154" y="679704"/>
                </a:lnTo>
                <a:lnTo>
                  <a:pt x="84582" y="683514"/>
                </a:lnTo>
                <a:lnTo>
                  <a:pt x="83820" y="682752"/>
                </a:lnTo>
                <a:lnTo>
                  <a:pt x="102870" y="643890"/>
                </a:lnTo>
                <a:lnTo>
                  <a:pt x="124206" y="634746"/>
                </a:lnTo>
                <a:lnTo>
                  <a:pt x="133350" y="634746"/>
                </a:lnTo>
                <a:lnTo>
                  <a:pt x="133350" y="630174"/>
                </a:lnTo>
                <a:lnTo>
                  <a:pt x="129540" y="625602"/>
                </a:lnTo>
                <a:lnTo>
                  <a:pt x="121158" y="625602"/>
                </a:lnTo>
                <a:lnTo>
                  <a:pt x="84582" y="647700"/>
                </a:lnTo>
                <a:lnTo>
                  <a:pt x="67424" y="684847"/>
                </a:lnTo>
                <a:lnTo>
                  <a:pt x="66370" y="701040"/>
                </a:lnTo>
                <a:lnTo>
                  <a:pt x="66865" y="710679"/>
                </a:lnTo>
                <a:lnTo>
                  <a:pt x="87249" y="743521"/>
                </a:lnTo>
                <a:lnTo>
                  <a:pt x="103632" y="746760"/>
                </a:lnTo>
                <a:lnTo>
                  <a:pt x="112776" y="746760"/>
                </a:lnTo>
                <a:lnTo>
                  <a:pt x="120396" y="744474"/>
                </a:lnTo>
                <a:lnTo>
                  <a:pt x="125730" y="741426"/>
                </a:lnTo>
                <a:lnTo>
                  <a:pt x="130302" y="739140"/>
                </a:lnTo>
                <a:lnTo>
                  <a:pt x="131826" y="738378"/>
                </a:lnTo>
                <a:lnTo>
                  <a:pt x="136398" y="733806"/>
                </a:lnTo>
                <a:lnTo>
                  <a:pt x="139446" y="727710"/>
                </a:lnTo>
                <a:lnTo>
                  <a:pt x="142494" y="722376"/>
                </a:lnTo>
                <a:lnTo>
                  <a:pt x="144018" y="715518"/>
                </a:lnTo>
                <a:lnTo>
                  <a:pt x="144018" y="701040"/>
                </a:lnTo>
                <a:close/>
              </a:path>
              <a:path w="147320" h="954404">
                <a:moveTo>
                  <a:pt x="147066" y="483108"/>
                </a:moveTo>
                <a:lnTo>
                  <a:pt x="140208" y="483108"/>
                </a:lnTo>
                <a:lnTo>
                  <a:pt x="138684" y="485394"/>
                </a:lnTo>
                <a:lnTo>
                  <a:pt x="137922" y="487680"/>
                </a:lnTo>
                <a:lnTo>
                  <a:pt x="137160" y="488442"/>
                </a:lnTo>
                <a:lnTo>
                  <a:pt x="136398" y="489966"/>
                </a:lnTo>
                <a:lnTo>
                  <a:pt x="133350" y="491490"/>
                </a:lnTo>
                <a:lnTo>
                  <a:pt x="131826" y="491490"/>
                </a:lnTo>
                <a:lnTo>
                  <a:pt x="129540" y="492252"/>
                </a:lnTo>
                <a:lnTo>
                  <a:pt x="124968" y="492252"/>
                </a:lnTo>
                <a:lnTo>
                  <a:pt x="124968" y="437388"/>
                </a:lnTo>
                <a:lnTo>
                  <a:pt x="124968" y="418338"/>
                </a:lnTo>
                <a:lnTo>
                  <a:pt x="112014" y="418338"/>
                </a:lnTo>
                <a:lnTo>
                  <a:pt x="110490" y="420624"/>
                </a:lnTo>
                <a:lnTo>
                  <a:pt x="110490" y="437388"/>
                </a:lnTo>
                <a:lnTo>
                  <a:pt x="109728" y="441198"/>
                </a:lnTo>
                <a:lnTo>
                  <a:pt x="109728" y="492252"/>
                </a:lnTo>
                <a:lnTo>
                  <a:pt x="75438" y="492252"/>
                </a:lnTo>
                <a:lnTo>
                  <a:pt x="75438" y="490728"/>
                </a:lnTo>
                <a:lnTo>
                  <a:pt x="109728" y="437388"/>
                </a:lnTo>
                <a:lnTo>
                  <a:pt x="110490" y="437388"/>
                </a:lnTo>
                <a:lnTo>
                  <a:pt x="110490" y="420624"/>
                </a:lnTo>
                <a:lnTo>
                  <a:pt x="61722" y="493776"/>
                </a:lnTo>
                <a:lnTo>
                  <a:pt x="61722" y="500634"/>
                </a:lnTo>
                <a:lnTo>
                  <a:pt x="109728" y="500634"/>
                </a:lnTo>
                <a:lnTo>
                  <a:pt x="109728" y="518922"/>
                </a:lnTo>
                <a:lnTo>
                  <a:pt x="108966" y="521970"/>
                </a:lnTo>
                <a:lnTo>
                  <a:pt x="108966" y="523494"/>
                </a:lnTo>
                <a:lnTo>
                  <a:pt x="108204" y="525780"/>
                </a:lnTo>
                <a:lnTo>
                  <a:pt x="106680" y="528828"/>
                </a:lnTo>
                <a:lnTo>
                  <a:pt x="105156" y="529590"/>
                </a:lnTo>
                <a:lnTo>
                  <a:pt x="102870" y="530352"/>
                </a:lnTo>
                <a:lnTo>
                  <a:pt x="99060" y="531876"/>
                </a:lnTo>
                <a:lnTo>
                  <a:pt x="99060" y="536448"/>
                </a:lnTo>
                <a:lnTo>
                  <a:pt x="134874" y="536448"/>
                </a:lnTo>
                <a:lnTo>
                  <a:pt x="134874" y="531876"/>
                </a:lnTo>
                <a:lnTo>
                  <a:pt x="131826" y="531114"/>
                </a:lnTo>
                <a:lnTo>
                  <a:pt x="128778" y="529590"/>
                </a:lnTo>
                <a:lnTo>
                  <a:pt x="126492" y="527304"/>
                </a:lnTo>
                <a:lnTo>
                  <a:pt x="124968" y="524256"/>
                </a:lnTo>
                <a:lnTo>
                  <a:pt x="124968" y="500634"/>
                </a:lnTo>
                <a:lnTo>
                  <a:pt x="145542" y="500634"/>
                </a:lnTo>
                <a:lnTo>
                  <a:pt x="146265" y="492252"/>
                </a:lnTo>
                <a:lnTo>
                  <a:pt x="147066" y="483108"/>
                </a:lnTo>
                <a:close/>
              </a:path>
              <a:path w="147320" h="954404">
                <a:moveTo>
                  <a:pt x="147066" y="274320"/>
                </a:moveTo>
                <a:lnTo>
                  <a:pt x="140208" y="274320"/>
                </a:lnTo>
                <a:lnTo>
                  <a:pt x="138684" y="276606"/>
                </a:lnTo>
                <a:lnTo>
                  <a:pt x="137922" y="278892"/>
                </a:lnTo>
                <a:lnTo>
                  <a:pt x="137160" y="279654"/>
                </a:lnTo>
                <a:lnTo>
                  <a:pt x="136398" y="281178"/>
                </a:lnTo>
                <a:lnTo>
                  <a:pt x="133350" y="282702"/>
                </a:lnTo>
                <a:lnTo>
                  <a:pt x="131826" y="282702"/>
                </a:lnTo>
                <a:lnTo>
                  <a:pt x="129540" y="283464"/>
                </a:lnTo>
                <a:lnTo>
                  <a:pt x="124968" y="283464"/>
                </a:lnTo>
                <a:lnTo>
                  <a:pt x="124968" y="228600"/>
                </a:lnTo>
                <a:lnTo>
                  <a:pt x="124968" y="209550"/>
                </a:lnTo>
                <a:lnTo>
                  <a:pt x="112014" y="209550"/>
                </a:lnTo>
                <a:lnTo>
                  <a:pt x="110490" y="211836"/>
                </a:lnTo>
                <a:lnTo>
                  <a:pt x="110490" y="228600"/>
                </a:lnTo>
                <a:lnTo>
                  <a:pt x="109728" y="232410"/>
                </a:lnTo>
                <a:lnTo>
                  <a:pt x="109728" y="283464"/>
                </a:lnTo>
                <a:lnTo>
                  <a:pt x="75438" y="283464"/>
                </a:lnTo>
                <a:lnTo>
                  <a:pt x="75438" y="281940"/>
                </a:lnTo>
                <a:lnTo>
                  <a:pt x="109728" y="228600"/>
                </a:lnTo>
                <a:lnTo>
                  <a:pt x="110490" y="228600"/>
                </a:lnTo>
                <a:lnTo>
                  <a:pt x="110490" y="211836"/>
                </a:lnTo>
                <a:lnTo>
                  <a:pt x="61722" y="284988"/>
                </a:lnTo>
                <a:lnTo>
                  <a:pt x="61722" y="291846"/>
                </a:lnTo>
                <a:lnTo>
                  <a:pt x="109728" y="291846"/>
                </a:lnTo>
                <a:lnTo>
                  <a:pt x="109728" y="310134"/>
                </a:lnTo>
                <a:lnTo>
                  <a:pt x="108966" y="313182"/>
                </a:lnTo>
                <a:lnTo>
                  <a:pt x="108966" y="314706"/>
                </a:lnTo>
                <a:lnTo>
                  <a:pt x="108204" y="316992"/>
                </a:lnTo>
                <a:lnTo>
                  <a:pt x="106680" y="320040"/>
                </a:lnTo>
                <a:lnTo>
                  <a:pt x="105156" y="320802"/>
                </a:lnTo>
                <a:lnTo>
                  <a:pt x="102870" y="321564"/>
                </a:lnTo>
                <a:lnTo>
                  <a:pt x="99060" y="323088"/>
                </a:lnTo>
                <a:lnTo>
                  <a:pt x="99060" y="327660"/>
                </a:lnTo>
                <a:lnTo>
                  <a:pt x="134874" y="327660"/>
                </a:lnTo>
                <a:lnTo>
                  <a:pt x="134874" y="323088"/>
                </a:lnTo>
                <a:lnTo>
                  <a:pt x="131826" y="322326"/>
                </a:lnTo>
                <a:lnTo>
                  <a:pt x="128778" y="320802"/>
                </a:lnTo>
                <a:lnTo>
                  <a:pt x="126492" y="318516"/>
                </a:lnTo>
                <a:lnTo>
                  <a:pt x="124968" y="315468"/>
                </a:lnTo>
                <a:lnTo>
                  <a:pt x="124968" y="291846"/>
                </a:lnTo>
                <a:lnTo>
                  <a:pt x="145542" y="291846"/>
                </a:lnTo>
                <a:lnTo>
                  <a:pt x="146265" y="283464"/>
                </a:lnTo>
                <a:lnTo>
                  <a:pt x="147066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95700" y="7460233"/>
            <a:ext cx="72389" cy="1257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21658" y="7466330"/>
            <a:ext cx="85343" cy="1181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09900" y="7464806"/>
            <a:ext cx="77645" cy="1211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4337303" y="7464806"/>
            <a:ext cx="147320" cy="955040"/>
            <a:chOff x="4337303" y="7464806"/>
            <a:chExt cx="147320" cy="955040"/>
          </a:xfrm>
        </p:grpSpPr>
        <p:sp>
          <p:nvSpPr>
            <p:cNvPr id="64" name="object 64"/>
            <p:cNvSpPr/>
            <p:nvPr/>
          </p:nvSpPr>
          <p:spPr>
            <a:xfrm>
              <a:off x="4341875" y="7464806"/>
              <a:ext cx="72390" cy="120014"/>
            </a:xfrm>
            <a:custGeom>
              <a:avLst/>
              <a:gdLst/>
              <a:ahLst/>
              <a:cxnLst/>
              <a:rect l="l" t="t" r="r" b="b"/>
              <a:pathLst>
                <a:path w="72389" h="120015">
                  <a:moveTo>
                    <a:pt x="48768" y="0"/>
                  </a:moveTo>
                  <a:lnTo>
                    <a:pt x="32765" y="0"/>
                  </a:lnTo>
                  <a:lnTo>
                    <a:pt x="27432" y="762"/>
                  </a:lnTo>
                  <a:lnTo>
                    <a:pt x="15239" y="3810"/>
                  </a:lnTo>
                  <a:lnTo>
                    <a:pt x="9144" y="6096"/>
                  </a:lnTo>
                  <a:lnTo>
                    <a:pt x="2286" y="9144"/>
                  </a:lnTo>
                  <a:lnTo>
                    <a:pt x="2286" y="26670"/>
                  </a:lnTo>
                  <a:lnTo>
                    <a:pt x="12953" y="26670"/>
                  </a:lnTo>
                  <a:lnTo>
                    <a:pt x="16073" y="18669"/>
                  </a:lnTo>
                  <a:lnTo>
                    <a:pt x="20764" y="12954"/>
                  </a:lnTo>
                  <a:lnTo>
                    <a:pt x="26884" y="9525"/>
                  </a:lnTo>
                  <a:lnTo>
                    <a:pt x="34289" y="8382"/>
                  </a:lnTo>
                  <a:lnTo>
                    <a:pt x="38862" y="8382"/>
                  </a:lnTo>
                  <a:lnTo>
                    <a:pt x="54101" y="25908"/>
                  </a:lnTo>
                  <a:lnTo>
                    <a:pt x="54101" y="32766"/>
                  </a:lnTo>
                  <a:lnTo>
                    <a:pt x="51053" y="43434"/>
                  </a:lnTo>
                  <a:lnTo>
                    <a:pt x="48006" y="49530"/>
                  </a:lnTo>
                  <a:lnTo>
                    <a:pt x="38862" y="60960"/>
                  </a:lnTo>
                  <a:lnTo>
                    <a:pt x="22014" y="80045"/>
                  </a:lnTo>
                  <a:lnTo>
                    <a:pt x="17240" y="85820"/>
                  </a:lnTo>
                  <a:lnTo>
                    <a:pt x="13180" y="91166"/>
                  </a:lnTo>
                  <a:lnTo>
                    <a:pt x="9906" y="96012"/>
                  </a:lnTo>
                  <a:lnTo>
                    <a:pt x="5334" y="102108"/>
                  </a:lnTo>
                  <a:lnTo>
                    <a:pt x="2286" y="108204"/>
                  </a:lnTo>
                  <a:lnTo>
                    <a:pt x="0" y="114300"/>
                  </a:lnTo>
                  <a:lnTo>
                    <a:pt x="0" y="119634"/>
                  </a:lnTo>
                  <a:lnTo>
                    <a:pt x="70865" y="119634"/>
                  </a:lnTo>
                  <a:lnTo>
                    <a:pt x="72389" y="93726"/>
                  </a:lnTo>
                  <a:lnTo>
                    <a:pt x="64770" y="93726"/>
                  </a:lnTo>
                  <a:lnTo>
                    <a:pt x="63246" y="96012"/>
                  </a:lnTo>
                  <a:lnTo>
                    <a:pt x="62484" y="98298"/>
                  </a:lnTo>
                  <a:lnTo>
                    <a:pt x="62484" y="99822"/>
                  </a:lnTo>
                  <a:lnTo>
                    <a:pt x="61722" y="100584"/>
                  </a:lnTo>
                  <a:lnTo>
                    <a:pt x="60960" y="102108"/>
                  </a:lnTo>
                  <a:lnTo>
                    <a:pt x="59436" y="102870"/>
                  </a:lnTo>
                  <a:lnTo>
                    <a:pt x="58674" y="103632"/>
                  </a:lnTo>
                  <a:lnTo>
                    <a:pt x="57150" y="104394"/>
                  </a:lnTo>
                  <a:lnTo>
                    <a:pt x="54101" y="104394"/>
                  </a:lnTo>
                  <a:lnTo>
                    <a:pt x="51815" y="105156"/>
                  </a:lnTo>
                  <a:lnTo>
                    <a:pt x="16763" y="105156"/>
                  </a:lnTo>
                  <a:lnTo>
                    <a:pt x="21205" y="98143"/>
                  </a:lnTo>
                  <a:lnTo>
                    <a:pt x="26574" y="90773"/>
                  </a:lnTo>
                  <a:lnTo>
                    <a:pt x="32944" y="82974"/>
                  </a:lnTo>
                  <a:lnTo>
                    <a:pt x="40386" y="74676"/>
                  </a:lnTo>
                  <a:lnTo>
                    <a:pt x="51815" y="63246"/>
                  </a:lnTo>
                  <a:lnTo>
                    <a:pt x="54101" y="60198"/>
                  </a:lnTo>
                  <a:lnTo>
                    <a:pt x="57150" y="57150"/>
                  </a:lnTo>
                  <a:lnTo>
                    <a:pt x="61722" y="51054"/>
                  </a:lnTo>
                  <a:lnTo>
                    <a:pt x="64008" y="48768"/>
                  </a:lnTo>
                  <a:lnTo>
                    <a:pt x="65532" y="45720"/>
                  </a:lnTo>
                  <a:lnTo>
                    <a:pt x="67056" y="43434"/>
                  </a:lnTo>
                  <a:lnTo>
                    <a:pt x="67818" y="41148"/>
                  </a:lnTo>
                  <a:lnTo>
                    <a:pt x="69341" y="38100"/>
                  </a:lnTo>
                  <a:lnTo>
                    <a:pt x="69341" y="35814"/>
                  </a:lnTo>
                  <a:lnTo>
                    <a:pt x="70865" y="30480"/>
                  </a:lnTo>
                  <a:lnTo>
                    <a:pt x="70865" y="18288"/>
                  </a:lnTo>
                  <a:lnTo>
                    <a:pt x="67818" y="11430"/>
                  </a:lnTo>
                  <a:lnTo>
                    <a:pt x="57150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37303" y="7883144"/>
              <a:ext cx="85344" cy="1181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42638" y="7496810"/>
              <a:ext cx="142240" cy="923290"/>
            </a:xfrm>
            <a:custGeom>
              <a:avLst/>
              <a:gdLst/>
              <a:ahLst/>
              <a:cxnLst/>
              <a:rect l="l" t="t" r="r" b="b"/>
              <a:pathLst>
                <a:path w="142239" h="923290">
                  <a:moveTo>
                    <a:pt x="71628" y="883158"/>
                  </a:moveTo>
                  <a:lnTo>
                    <a:pt x="70866" y="879348"/>
                  </a:lnTo>
                  <a:lnTo>
                    <a:pt x="69342" y="876300"/>
                  </a:lnTo>
                  <a:lnTo>
                    <a:pt x="67818" y="872490"/>
                  </a:lnTo>
                  <a:lnTo>
                    <a:pt x="65532" y="870204"/>
                  </a:lnTo>
                  <a:lnTo>
                    <a:pt x="63246" y="867156"/>
                  </a:lnTo>
                  <a:lnTo>
                    <a:pt x="60198" y="864870"/>
                  </a:lnTo>
                  <a:lnTo>
                    <a:pt x="57150" y="863346"/>
                  </a:lnTo>
                  <a:lnTo>
                    <a:pt x="54102" y="861060"/>
                  </a:lnTo>
                  <a:lnTo>
                    <a:pt x="51054" y="859536"/>
                  </a:lnTo>
                  <a:lnTo>
                    <a:pt x="44196" y="858012"/>
                  </a:lnTo>
                  <a:lnTo>
                    <a:pt x="44196" y="857250"/>
                  </a:lnTo>
                  <a:lnTo>
                    <a:pt x="49530" y="854964"/>
                  </a:lnTo>
                  <a:lnTo>
                    <a:pt x="54102" y="851916"/>
                  </a:lnTo>
                  <a:lnTo>
                    <a:pt x="57912" y="848868"/>
                  </a:lnTo>
                  <a:lnTo>
                    <a:pt x="61722" y="846582"/>
                  </a:lnTo>
                  <a:lnTo>
                    <a:pt x="64008" y="843534"/>
                  </a:lnTo>
                  <a:lnTo>
                    <a:pt x="66294" y="839724"/>
                  </a:lnTo>
                  <a:lnTo>
                    <a:pt x="67818" y="835914"/>
                  </a:lnTo>
                  <a:lnTo>
                    <a:pt x="69342" y="831342"/>
                  </a:lnTo>
                  <a:lnTo>
                    <a:pt x="69342" y="821436"/>
                  </a:lnTo>
                  <a:lnTo>
                    <a:pt x="67818" y="816864"/>
                  </a:lnTo>
                  <a:lnTo>
                    <a:pt x="64770" y="813054"/>
                  </a:lnTo>
                  <a:lnTo>
                    <a:pt x="62484" y="809244"/>
                  </a:lnTo>
                  <a:lnTo>
                    <a:pt x="58674" y="806196"/>
                  </a:lnTo>
                  <a:lnTo>
                    <a:pt x="54102" y="804672"/>
                  </a:lnTo>
                  <a:lnTo>
                    <a:pt x="48768" y="802386"/>
                  </a:lnTo>
                  <a:lnTo>
                    <a:pt x="43434" y="801624"/>
                  </a:lnTo>
                  <a:lnTo>
                    <a:pt x="31242" y="801624"/>
                  </a:lnTo>
                  <a:lnTo>
                    <a:pt x="25908" y="802386"/>
                  </a:lnTo>
                  <a:lnTo>
                    <a:pt x="13716" y="805434"/>
                  </a:lnTo>
                  <a:lnTo>
                    <a:pt x="7620" y="807720"/>
                  </a:lnTo>
                  <a:lnTo>
                    <a:pt x="1524" y="810768"/>
                  </a:lnTo>
                  <a:lnTo>
                    <a:pt x="1524" y="827532"/>
                  </a:lnTo>
                  <a:lnTo>
                    <a:pt x="12192" y="827532"/>
                  </a:lnTo>
                  <a:lnTo>
                    <a:pt x="13716" y="821436"/>
                  </a:lnTo>
                  <a:lnTo>
                    <a:pt x="16002" y="816864"/>
                  </a:lnTo>
                  <a:lnTo>
                    <a:pt x="19050" y="813816"/>
                  </a:lnTo>
                  <a:lnTo>
                    <a:pt x="22860" y="811530"/>
                  </a:lnTo>
                  <a:lnTo>
                    <a:pt x="26670" y="810006"/>
                  </a:lnTo>
                  <a:lnTo>
                    <a:pt x="38862" y="810006"/>
                  </a:lnTo>
                  <a:lnTo>
                    <a:pt x="43434" y="811530"/>
                  </a:lnTo>
                  <a:lnTo>
                    <a:pt x="47244" y="814578"/>
                  </a:lnTo>
                  <a:lnTo>
                    <a:pt x="50292" y="818388"/>
                  </a:lnTo>
                  <a:lnTo>
                    <a:pt x="52578" y="822960"/>
                  </a:lnTo>
                  <a:lnTo>
                    <a:pt x="52578" y="834390"/>
                  </a:lnTo>
                  <a:lnTo>
                    <a:pt x="51054" y="838962"/>
                  </a:lnTo>
                  <a:lnTo>
                    <a:pt x="48006" y="842772"/>
                  </a:lnTo>
                  <a:lnTo>
                    <a:pt x="45720" y="846582"/>
                  </a:lnTo>
                  <a:lnTo>
                    <a:pt x="41910" y="850392"/>
                  </a:lnTo>
                  <a:lnTo>
                    <a:pt x="31242" y="854964"/>
                  </a:lnTo>
                  <a:lnTo>
                    <a:pt x="25146" y="856488"/>
                  </a:lnTo>
                  <a:lnTo>
                    <a:pt x="17526" y="857250"/>
                  </a:lnTo>
                  <a:lnTo>
                    <a:pt x="17526" y="864870"/>
                  </a:lnTo>
                  <a:lnTo>
                    <a:pt x="34290" y="864870"/>
                  </a:lnTo>
                  <a:lnTo>
                    <a:pt x="41910" y="867156"/>
                  </a:lnTo>
                  <a:lnTo>
                    <a:pt x="47244" y="870966"/>
                  </a:lnTo>
                  <a:lnTo>
                    <a:pt x="51816" y="875538"/>
                  </a:lnTo>
                  <a:lnTo>
                    <a:pt x="54864" y="882396"/>
                  </a:lnTo>
                  <a:lnTo>
                    <a:pt x="54864" y="898398"/>
                  </a:lnTo>
                  <a:lnTo>
                    <a:pt x="52578" y="904494"/>
                  </a:lnTo>
                  <a:lnTo>
                    <a:pt x="48768" y="909066"/>
                  </a:lnTo>
                  <a:lnTo>
                    <a:pt x="44958" y="912876"/>
                  </a:lnTo>
                  <a:lnTo>
                    <a:pt x="39624" y="915162"/>
                  </a:lnTo>
                  <a:lnTo>
                    <a:pt x="25908" y="915162"/>
                  </a:lnTo>
                  <a:lnTo>
                    <a:pt x="21336" y="913638"/>
                  </a:lnTo>
                  <a:lnTo>
                    <a:pt x="18288" y="910590"/>
                  </a:lnTo>
                  <a:lnTo>
                    <a:pt x="15240" y="908304"/>
                  </a:lnTo>
                  <a:lnTo>
                    <a:pt x="12192" y="903732"/>
                  </a:lnTo>
                  <a:lnTo>
                    <a:pt x="10668" y="898398"/>
                  </a:lnTo>
                  <a:lnTo>
                    <a:pt x="0" y="898398"/>
                  </a:lnTo>
                  <a:lnTo>
                    <a:pt x="0" y="915924"/>
                  </a:lnTo>
                  <a:lnTo>
                    <a:pt x="4572" y="918210"/>
                  </a:lnTo>
                  <a:lnTo>
                    <a:pt x="9906" y="919734"/>
                  </a:lnTo>
                  <a:lnTo>
                    <a:pt x="15240" y="920496"/>
                  </a:lnTo>
                  <a:lnTo>
                    <a:pt x="21336" y="922020"/>
                  </a:lnTo>
                  <a:lnTo>
                    <a:pt x="26670" y="922782"/>
                  </a:lnTo>
                  <a:lnTo>
                    <a:pt x="40386" y="922782"/>
                  </a:lnTo>
                  <a:lnTo>
                    <a:pt x="47244" y="921258"/>
                  </a:lnTo>
                  <a:lnTo>
                    <a:pt x="59436" y="915162"/>
                  </a:lnTo>
                  <a:lnTo>
                    <a:pt x="64008" y="910590"/>
                  </a:lnTo>
                  <a:lnTo>
                    <a:pt x="67056" y="905256"/>
                  </a:lnTo>
                  <a:lnTo>
                    <a:pt x="70104" y="900684"/>
                  </a:lnTo>
                  <a:lnTo>
                    <a:pt x="71628" y="894588"/>
                  </a:lnTo>
                  <a:lnTo>
                    <a:pt x="71628" y="883158"/>
                  </a:lnTo>
                  <a:close/>
                </a:path>
                <a:path w="142239" h="923290">
                  <a:moveTo>
                    <a:pt x="141732" y="334518"/>
                  </a:moveTo>
                  <a:lnTo>
                    <a:pt x="123444" y="334530"/>
                  </a:lnTo>
                  <a:lnTo>
                    <a:pt x="123444" y="493776"/>
                  </a:lnTo>
                  <a:lnTo>
                    <a:pt x="123444" y="670560"/>
                  </a:lnTo>
                  <a:lnTo>
                    <a:pt x="123444" y="877570"/>
                  </a:lnTo>
                  <a:lnTo>
                    <a:pt x="89154" y="877570"/>
                  </a:lnTo>
                  <a:lnTo>
                    <a:pt x="89154" y="885190"/>
                  </a:lnTo>
                  <a:lnTo>
                    <a:pt x="141732" y="885190"/>
                  </a:lnTo>
                  <a:lnTo>
                    <a:pt x="141732" y="877570"/>
                  </a:lnTo>
                  <a:lnTo>
                    <a:pt x="141732" y="670560"/>
                  </a:lnTo>
                  <a:lnTo>
                    <a:pt x="141732" y="493776"/>
                  </a:lnTo>
                  <a:lnTo>
                    <a:pt x="141732" y="334518"/>
                  </a:lnTo>
                  <a:close/>
                </a:path>
                <a:path w="142239" h="923290">
                  <a:moveTo>
                    <a:pt x="141732" y="174498"/>
                  </a:moveTo>
                  <a:lnTo>
                    <a:pt x="123444" y="174498"/>
                  </a:lnTo>
                  <a:lnTo>
                    <a:pt x="123444" y="334518"/>
                  </a:lnTo>
                  <a:lnTo>
                    <a:pt x="141732" y="334518"/>
                  </a:lnTo>
                  <a:lnTo>
                    <a:pt x="141732" y="174498"/>
                  </a:lnTo>
                  <a:close/>
                </a:path>
                <a:path w="142239" h="923290">
                  <a:moveTo>
                    <a:pt x="141732" y="0"/>
                  </a:moveTo>
                  <a:lnTo>
                    <a:pt x="89154" y="0"/>
                  </a:lnTo>
                  <a:lnTo>
                    <a:pt x="89154" y="7620"/>
                  </a:lnTo>
                  <a:lnTo>
                    <a:pt x="123444" y="7620"/>
                  </a:lnTo>
                  <a:lnTo>
                    <a:pt x="123444" y="173990"/>
                  </a:lnTo>
                  <a:lnTo>
                    <a:pt x="141732" y="173990"/>
                  </a:lnTo>
                  <a:lnTo>
                    <a:pt x="141732" y="7620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3689603" y="7674356"/>
            <a:ext cx="85344" cy="1181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11346" y="7668259"/>
            <a:ext cx="72389" cy="12572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27753" y="7674356"/>
            <a:ext cx="76200" cy="1188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43400" y="7668259"/>
            <a:ext cx="72389" cy="12572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89603" y="7883143"/>
            <a:ext cx="85344" cy="1181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05250" y="7883143"/>
            <a:ext cx="85344" cy="1181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21658" y="7883143"/>
            <a:ext cx="85343" cy="1181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94938" y="8090407"/>
            <a:ext cx="71627" cy="1211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10584" y="8090407"/>
            <a:ext cx="71627" cy="1211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6308" y="8090407"/>
            <a:ext cx="77645" cy="1211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42638" y="8090407"/>
            <a:ext cx="71627" cy="1211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97985" y="8298433"/>
            <a:ext cx="69341" cy="11963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09821" y="8298433"/>
            <a:ext cx="72389" cy="1196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26229" y="8298433"/>
            <a:ext cx="72390" cy="1196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4526" y="6616700"/>
            <a:ext cx="102107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3848608"/>
            <a:ext cx="5215255" cy="3249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5665">
              <a:lnSpc>
                <a:spcPct val="100000"/>
              </a:lnSpc>
              <a:spcBef>
                <a:spcPts val="95"/>
              </a:spcBef>
              <a:tabLst>
                <a:tab pos="3031490" algn="l"/>
              </a:tabLst>
            </a:pPr>
            <a:r>
              <a:rPr sz="1100" spc="-5" dirty="0">
                <a:latin typeface="Times New Roman"/>
                <a:cs typeface="Times New Roman"/>
              </a:rPr>
              <a:t>(a) 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Original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	(b) NOT operator applied to image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(a)</a:t>
            </a:r>
            <a:endParaRPr sz="1100">
              <a:latin typeface="Times New Roman"/>
              <a:cs typeface="Times New Roman"/>
            </a:endParaRPr>
          </a:p>
          <a:p>
            <a:pPr marL="85725" algn="ctr">
              <a:lnSpc>
                <a:spcPct val="100000"/>
              </a:lnSpc>
              <a:spcBef>
                <a:spcPts val="815"/>
              </a:spcBef>
            </a:pPr>
            <a:r>
              <a:rPr sz="1100" spc="-5" dirty="0">
                <a:latin typeface="Times New Roman"/>
                <a:cs typeface="Times New Roman"/>
              </a:rPr>
              <a:t>Figure 3.7 Complement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Image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Histogram</a:t>
            </a:r>
            <a:endParaRPr sz="1600">
              <a:latin typeface="Times New Roman"/>
              <a:cs typeface="Times New Roman"/>
            </a:endParaRPr>
          </a:p>
          <a:p>
            <a:pPr marL="12700" marR="40640">
              <a:lnSpc>
                <a:spcPct val="143800"/>
              </a:lnSpc>
              <a:spcBef>
                <a:spcPts val="110"/>
              </a:spcBef>
            </a:pPr>
            <a:r>
              <a:rPr sz="1400" spc="-5" dirty="0">
                <a:latin typeface="Times New Roman"/>
                <a:cs typeface="Times New Roman"/>
              </a:rPr>
              <a:t>The histogram of a digital image is a plot that records the frequency  distribution of gray levels in that image.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other words, the histogram is  a plot of the gray-level values versus the number of pixels at each gray  value. The shape of the histogram provides us with useful information  about the nature of the image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content.</a:t>
            </a:r>
            <a:endParaRPr sz="1400">
              <a:latin typeface="Times New Roman"/>
              <a:cs typeface="Times New Roman"/>
            </a:endParaRPr>
          </a:p>
          <a:p>
            <a:pPr marL="12700" marR="86360" indent="457200">
              <a:lnSpc>
                <a:spcPct val="144600"/>
              </a:lnSpc>
              <a:spcBef>
                <a:spcPts val="10"/>
              </a:spcBef>
              <a:tabLst>
                <a:tab pos="1702435" algn="l"/>
              </a:tabLst>
            </a:pP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histogram	of a digital image </a:t>
            </a:r>
            <a:r>
              <a:rPr sz="1400" b="1" i="1" spc="-5" dirty="0">
                <a:latin typeface="Times New Roman"/>
                <a:cs typeface="Times New Roman"/>
              </a:rPr>
              <a:t>f </a:t>
            </a:r>
            <a:r>
              <a:rPr sz="1400" spc="-5" dirty="0">
                <a:latin typeface="Times New Roman"/>
                <a:cs typeface="Times New Roman"/>
              </a:rPr>
              <a:t>of size </a:t>
            </a:r>
            <a:r>
              <a:rPr sz="1400" i="1" spc="-85" dirty="0">
                <a:latin typeface="Times New Roman"/>
                <a:cs typeface="Times New Roman"/>
              </a:rPr>
              <a:t>M× </a:t>
            </a:r>
            <a:r>
              <a:rPr sz="1400" i="1" spc="-5" dirty="0">
                <a:latin typeface="Times New Roman"/>
                <a:cs typeface="Times New Roman"/>
              </a:rPr>
              <a:t>N </a:t>
            </a:r>
            <a:r>
              <a:rPr sz="1400" spc="-5" dirty="0">
                <a:latin typeface="Times New Roman"/>
                <a:cs typeface="Times New Roman"/>
              </a:rPr>
              <a:t>and gray levels  in the range [0, </a:t>
            </a:r>
            <a:r>
              <a:rPr sz="1400" i="1" spc="-5" dirty="0">
                <a:latin typeface="Times New Roman"/>
                <a:cs typeface="Times New Roman"/>
              </a:rPr>
              <a:t>L</a:t>
            </a:r>
            <a:r>
              <a:rPr sz="1400" spc="-5" dirty="0">
                <a:latin typeface="Times New Roman"/>
                <a:cs typeface="Times New Roman"/>
              </a:rPr>
              <a:t>-1] is a discrete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function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5471" y="7236968"/>
            <a:ext cx="340613" cy="163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3048" y="7286497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4497" y="7277354"/>
            <a:ext cx="172974" cy="12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9155" y="7549388"/>
            <a:ext cx="8534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3205" y="7589011"/>
            <a:ext cx="172974" cy="121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2915" y="7483347"/>
            <a:ext cx="25787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is the number of pixels in the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image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29255" y="7861807"/>
            <a:ext cx="85343" cy="125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300" y="7383983"/>
            <a:ext cx="23456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400"/>
              </a:lnSpc>
              <a:spcBef>
                <a:spcPts val="100"/>
              </a:spcBef>
              <a:tabLst>
                <a:tab pos="638810" algn="l"/>
                <a:tab pos="1438910" algn="l"/>
              </a:tabLst>
            </a:pPr>
            <a:r>
              <a:rPr sz="1400" spc="-5" dirty="0">
                <a:latin typeface="Times New Roman"/>
                <a:cs typeface="Times New Roman"/>
              </a:rPr>
              <a:t>where	is the </a:t>
            </a: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spc="-5" dirty="0">
                <a:latin typeface="Times New Roman"/>
                <a:cs typeface="Times New Roman"/>
              </a:rPr>
              <a:t>th gray level and  having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gray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level	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0300" y="8105140"/>
            <a:ext cx="36163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The next </a:t>
            </a:r>
            <a:r>
              <a:rPr sz="1400" dirty="0">
                <a:latin typeface="Times New Roman"/>
                <a:cs typeface="Times New Roman"/>
              </a:rPr>
              <a:t>figure </a:t>
            </a:r>
            <a:r>
              <a:rPr sz="1400" spc="-5" dirty="0">
                <a:latin typeface="Times New Roman"/>
                <a:cs typeface="Times New Roman"/>
              </a:rPr>
              <a:t>shows an </a:t>
            </a:r>
            <a:r>
              <a:rPr sz="1400" dirty="0">
                <a:latin typeface="Times New Roman"/>
                <a:cs typeface="Times New Roman"/>
              </a:rPr>
              <a:t>image </a:t>
            </a:r>
            <a:r>
              <a:rPr sz="1400" spc="-5" dirty="0">
                <a:latin typeface="Times New Roman"/>
                <a:cs typeface="Times New Roman"/>
              </a:rPr>
              <a:t>and its histogram.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3875" y="1513586"/>
            <a:ext cx="2286000" cy="228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1513586"/>
            <a:ext cx="2286000" cy="228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6779" y="3194811"/>
            <a:ext cx="89408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8-bit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9544" y="8443976"/>
            <a:ext cx="85343" cy="12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103882" y="8756395"/>
            <a:ext cx="329565" cy="163830"/>
            <a:chOff x="2103882" y="8756395"/>
            <a:chExt cx="329565" cy="163830"/>
          </a:xfrm>
        </p:grpSpPr>
        <p:sp>
          <p:nvSpPr>
            <p:cNvPr id="9" name="object 9"/>
            <p:cNvSpPr/>
            <p:nvPr/>
          </p:nvSpPr>
          <p:spPr>
            <a:xfrm>
              <a:off x="2103882" y="8757157"/>
              <a:ext cx="88392" cy="125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2848" y="8756395"/>
              <a:ext cx="220218" cy="1638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144005" y="8757157"/>
            <a:ext cx="85344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0300" y="7318755"/>
            <a:ext cx="5288280" cy="191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5805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Histogram of image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(a)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210312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Figure 3.8 Image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histogram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45600"/>
              </a:lnSpc>
              <a:tabLst>
                <a:tab pos="1362710" algn="l"/>
                <a:tab pos="2174875" algn="l"/>
                <a:tab pos="5109210" algn="l"/>
              </a:tabLst>
            </a:pPr>
            <a:r>
              <a:rPr sz="1400" spc="-5" dirty="0">
                <a:latin typeface="Times New Roman"/>
                <a:cs typeface="Times New Roman"/>
              </a:rPr>
              <a:t>Note that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horizontal axis of the histogram plot (Figure 3.8(b))  represents gray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level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values,	, from 0 to 255. The vertical axis represents  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values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	i.e. the number of pixels which have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gray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level	.  The next </a:t>
            </a:r>
            <a:r>
              <a:rPr sz="1400" dirty="0">
                <a:latin typeface="Times New Roman"/>
                <a:cs typeface="Times New Roman"/>
              </a:rPr>
              <a:t>figure </a:t>
            </a:r>
            <a:r>
              <a:rPr sz="1400" spc="-5" dirty="0">
                <a:latin typeface="Times New Roman"/>
                <a:cs typeface="Times New Roman"/>
              </a:rPr>
              <a:t>shows another image and its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histogram.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80538" y="1207261"/>
            <a:ext cx="2011680" cy="2011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6088" y="3539744"/>
            <a:ext cx="4638294" cy="3714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7541" y="3194811"/>
            <a:ext cx="89408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8-bit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7228840"/>
            <a:ext cx="5190490" cy="155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6439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Histogram of image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(a)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Figure 3.9 Another image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histogram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43800"/>
              </a:lnSpc>
              <a:spcBef>
                <a:spcPts val="675"/>
              </a:spcBef>
            </a:pPr>
            <a:r>
              <a:rPr sz="1400" spc="-5" dirty="0">
                <a:latin typeface="Times New Roman"/>
                <a:cs typeface="Times New Roman"/>
              </a:rPr>
              <a:t>It is customary to “normalize” a histogram by dividing each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its values  by the total number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pixels in the image, i.e. use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probability  distribution: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42310" y="9033002"/>
            <a:ext cx="335280" cy="170180"/>
            <a:chOff x="3242310" y="9033002"/>
            <a:chExt cx="335280" cy="170180"/>
          </a:xfrm>
        </p:grpSpPr>
        <p:sp>
          <p:nvSpPr>
            <p:cNvPr id="9" name="object 9"/>
            <p:cNvSpPr/>
            <p:nvPr/>
          </p:nvSpPr>
          <p:spPr>
            <a:xfrm>
              <a:off x="3242310" y="9081008"/>
              <a:ext cx="87629" cy="121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6610" y="9033002"/>
              <a:ext cx="220979" cy="163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654552" y="9090152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824478" y="8905747"/>
            <a:ext cx="496570" cy="215265"/>
            <a:chOff x="3824478" y="8905747"/>
            <a:chExt cx="496570" cy="215265"/>
          </a:xfrm>
        </p:grpSpPr>
        <p:sp>
          <p:nvSpPr>
            <p:cNvPr id="13" name="object 13"/>
            <p:cNvSpPr/>
            <p:nvPr/>
          </p:nvSpPr>
          <p:spPr>
            <a:xfrm>
              <a:off x="3903726" y="8906509"/>
              <a:ext cx="88391" cy="1257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2" y="8905747"/>
              <a:ext cx="220980" cy="1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24478" y="9109201"/>
              <a:ext cx="496570" cy="11430"/>
            </a:xfrm>
            <a:custGeom>
              <a:avLst/>
              <a:gdLst/>
              <a:ahLst/>
              <a:cxnLst/>
              <a:rect l="l" t="t" r="r" b="b"/>
              <a:pathLst>
                <a:path w="496570" h="11429">
                  <a:moveTo>
                    <a:pt x="49606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496062" y="11430"/>
                  </a:lnTo>
                  <a:lnTo>
                    <a:pt x="4960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3829050" y="9167114"/>
            <a:ext cx="140970" cy="118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34790" y="9186926"/>
            <a:ext cx="95250" cy="96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0238" y="9167114"/>
            <a:ext cx="120396" cy="118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1207261"/>
            <a:ext cx="2070354" cy="20116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5889" y="3539744"/>
            <a:ext cx="4768596" cy="3712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88769" y="1249172"/>
            <a:ext cx="336550" cy="163830"/>
            <a:chOff x="1588769" y="1249172"/>
            <a:chExt cx="336550" cy="163830"/>
          </a:xfrm>
        </p:grpSpPr>
        <p:sp>
          <p:nvSpPr>
            <p:cNvPr id="7" name="object 7"/>
            <p:cNvSpPr/>
            <p:nvPr/>
          </p:nvSpPr>
          <p:spPr>
            <a:xfrm>
              <a:off x="1588769" y="1289558"/>
              <a:ext cx="87630" cy="121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3831" y="1249172"/>
              <a:ext cx="220980" cy="1638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801867" y="1249933"/>
            <a:ext cx="85344" cy="125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0300" y="1183894"/>
            <a:ext cx="4824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2805" algn="l"/>
                <a:tab pos="4766945" algn="l"/>
              </a:tabLst>
            </a:pP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hus,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5" dirty="0">
                <a:latin typeface="Times New Roman"/>
                <a:cs typeface="Times New Roman"/>
              </a:rPr>
              <a:t>r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pr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nts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prob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bi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spc="-5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cc</a:t>
            </a:r>
            <a:r>
              <a:rPr sz="1400" spc="-5" dirty="0">
                <a:latin typeface="Times New Roman"/>
                <a:cs typeface="Times New Roman"/>
              </a:rPr>
              <a:t>urr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c</a:t>
            </a:r>
            <a:r>
              <a:rPr sz="1400" spc="-5" dirty="0">
                <a:latin typeface="Times New Roman"/>
                <a:cs typeface="Times New Roman"/>
              </a:rPr>
              <a:t>e 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v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spc="-5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5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300" y="1384757"/>
            <a:ext cx="3336290" cy="975994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00" spc="-5" dirty="0">
                <a:latin typeface="Times New Roman"/>
                <a:cs typeface="Times New Roman"/>
              </a:rPr>
              <a:t>As with any probability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distribution:</a:t>
            </a: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44600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all the values of a normalized histogram  to 1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9609" y="1878583"/>
            <a:ext cx="336550" cy="163830"/>
            <a:chOff x="4499609" y="1878583"/>
            <a:chExt cx="336550" cy="163830"/>
          </a:xfrm>
        </p:grpSpPr>
        <p:sp>
          <p:nvSpPr>
            <p:cNvPr id="13" name="object 13"/>
            <p:cNvSpPr/>
            <p:nvPr/>
          </p:nvSpPr>
          <p:spPr>
            <a:xfrm>
              <a:off x="4499609" y="1918969"/>
              <a:ext cx="87629" cy="121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4671" y="1878583"/>
              <a:ext cx="220979" cy="1638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81626" y="1813306"/>
            <a:ext cx="1527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are less than or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equal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18994" y="2507995"/>
            <a:ext cx="335280" cy="163830"/>
            <a:chOff x="2618994" y="2507995"/>
            <a:chExt cx="335280" cy="163830"/>
          </a:xfrm>
        </p:grpSpPr>
        <p:sp>
          <p:nvSpPr>
            <p:cNvPr id="17" name="object 17"/>
            <p:cNvSpPr/>
            <p:nvPr/>
          </p:nvSpPr>
          <p:spPr>
            <a:xfrm>
              <a:off x="2618994" y="2548381"/>
              <a:ext cx="87630" cy="121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34056" y="2507995"/>
              <a:ext cx="220218" cy="1638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30300" y="2347163"/>
            <a:ext cx="5099685" cy="9493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850"/>
              </a:spcBef>
              <a:buFont typeface="Symbol"/>
              <a:buChar char=""/>
              <a:tabLst>
                <a:tab pos="469265" algn="l"/>
                <a:tab pos="469900" algn="l"/>
                <a:tab pos="1882775" algn="l"/>
              </a:tabLst>
            </a:pPr>
            <a:r>
              <a:rPr sz="1400" spc="-5" dirty="0">
                <a:latin typeface="Times New Roman"/>
                <a:cs typeface="Times New Roman"/>
              </a:rPr>
              <a:t>the sum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all	values is equal 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43600"/>
              </a:lnSpc>
              <a:spcBef>
                <a:spcPts val="15"/>
              </a:spcBef>
            </a:pPr>
            <a:r>
              <a:rPr sz="1400" spc="-5" dirty="0">
                <a:latin typeface="Times New Roman"/>
                <a:cs typeface="Times New Roman"/>
              </a:rPr>
              <a:t>Histograms are used in numerous image processing techniques, such </a:t>
            </a:r>
            <a:r>
              <a:rPr sz="1400" spc="-10" dirty="0">
                <a:latin typeface="Times New Roman"/>
                <a:cs typeface="Times New Roman"/>
              </a:rPr>
              <a:t>as  </a:t>
            </a:r>
            <a:r>
              <a:rPr sz="1400" spc="-5" dirty="0">
                <a:latin typeface="Times New Roman"/>
                <a:cs typeface="Times New Roman"/>
              </a:rPr>
              <a:t>image enhancement, compression and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segmentation.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02992" y="8346440"/>
            <a:ext cx="327660" cy="170180"/>
            <a:chOff x="2602992" y="8346440"/>
            <a:chExt cx="327660" cy="170180"/>
          </a:xfrm>
        </p:grpSpPr>
        <p:sp>
          <p:nvSpPr>
            <p:cNvPr id="7" name="object 7"/>
            <p:cNvSpPr/>
            <p:nvPr/>
          </p:nvSpPr>
          <p:spPr>
            <a:xfrm>
              <a:off x="2602992" y="8360918"/>
              <a:ext cx="105910" cy="118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2438" y="8346440"/>
              <a:ext cx="188213" cy="1699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976372" y="8346440"/>
            <a:ext cx="150875" cy="169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4972" y="8403590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377184" y="8304530"/>
            <a:ext cx="1584960" cy="220345"/>
            <a:chOff x="3377184" y="8304530"/>
            <a:chExt cx="1584960" cy="220345"/>
          </a:xfrm>
        </p:grpSpPr>
        <p:sp>
          <p:nvSpPr>
            <p:cNvPr id="12" name="object 12"/>
            <p:cNvSpPr/>
            <p:nvPr/>
          </p:nvSpPr>
          <p:spPr>
            <a:xfrm>
              <a:off x="3377184" y="8304530"/>
              <a:ext cx="294893" cy="2202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6106" y="8354060"/>
              <a:ext cx="140970" cy="1638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0698" y="8344916"/>
              <a:ext cx="53340" cy="81280"/>
            </a:xfrm>
            <a:custGeom>
              <a:avLst/>
              <a:gdLst/>
              <a:ahLst/>
              <a:cxnLst/>
              <a:rect l="l" t="t" r="r" b="b"/>
              <a:pathLst>
                <a:path w="53339" h="81279">
                  <a:moveTo>
                    <a:pt x="36575" y="0"/>
                  </a:moveTo>
                  <a:lnTo>
                    <a:pt x="20574" y="0"/>
                  </a:lnTo>
                  <a:lnTo>
                    <a:pt x="16001" y="1523"/>
                  </a:lnTo>
                  <a:lnTo>
                    <a:pt x="12191" y="2285"/>
                  </a:lnTo>
                  <a:lnTo>
                    <a:pt x="6857" y="3809"/>
                  </a:lnTo>
                  <a:lnTo>
                    <a:pt x="1524" y="6095"/>
                  </a:lnTo>
                  <a:lnTo>
                    <a:pt x="1524" y="18287"/>
                  </a:lnTo>
                  <a:lnTo>
                    <a:pt x="9905" y="18287"/>
                  </a:lnTo>
                  <a:lnTo>
                    <a:pt x="11429" y="13715"/>
                  </a:lnTo>
                  <a:lnTo>
                    <a:pt x="12953" y="10667"/>
                  </a:lnTo>
                  <a:lnTo>
                    <a:pt x="16001" y="9143"/>
                  </a:lnTo>
                  <a:lnTo>
                    <a:pt x="18287" y="6857"/>
                  </a:lnTo>
                  <a:lnTo>
                    <a:pt x="22098" y="6095"/>
                  </a:lnTo>
                  <a:lnTo>
                    <a:pt x="29717" y="6095"/>
                  </a:lnTo>
                  <a:lnTo>
                    <a:pt x="31241" y="6857"/>
                  </a:lnTo>
                  <a:lnTo>
                    <a:pt x="33527" y="7619"/>
                  </a:lnTo>
                  <a:lnTo>
                    <a:pt x="35051" y="8381"/>
                  </a:lnTo>
                  <a:lnTo>
                    <a:pt x="36575" y="11429"/>
                  </a:lnTo>
                  <a:lnTo>
                    <a:pt x="38100" y="12953"/>
                  </a:lnTo>
                  <a:lnTo>
                    <a:pt x="38100" y="14477"/>
                  </a:lnTo>
                  <a:lnTo>
                    <a:pt x="38862" y="16001"/>
                  </a:lnTo>
                  <a:lnTo>
                    <a:pt x="39624" y="18287"/>
                  </a:lnTo>
                  <a:lnTo>
                    <a:pt x="39624" y="22097"/>
                  </a:lnTo>
                  <a:lnTo>
                    <a:pt x="38862" y="24383"/>
                  </a:lnTo>
                  <a:lnTo>
                    <a:pt x="38862" y="25907"/>
                  </a:lnTo>
                  <a:lnTo>
                    <a:pt x="38100" y="28193"/>
                  </a:lnTo>
                  <a:lnTo>
                    <a:pt x="37337" y="29717"/>
                  </a:lnTo>
                  <a:lnTo>
                    <a:pt x="34289" y="34289"/>
                  </a:lnTo>
                  <a:lnTo>
                    <a:pt x="32003" y="36575"/>
                  </a:lnTo>
                  <a:lnTo>
                    <a:pt x="29717" y="39623"/>
                  </a:lnTo>
                  <a:lnTo>
                    <a:pt x="27431" y="41909"/>
                  </a:lnTo>
                  <a:lnTo>
                    <a:pt x="24384" y="45719"/>
                  </a:lnTo>
                  <a:lnTo>
                    <a:pt x="20574" y="49529"/>
                  </a:lnTo>
                  <a:lnTo>
                    <a:pt x="17525" y="51815"/>
                  </a:lnTo>
                  <a:lnTo>
                    <a:pt x="15239" y="54863"/>
                  </a:lnTo>
                  <a:lnTo>
                    <a:pt x="12953" y="57149"/>
                  </a:lnTo>
                  <a:lnTo>
                    <a:pt x="11429" y="59435"/>
                  </a:lnTo>
                  <a:lnTo>
                    <a:pt x="9143" y="61721"/>
                  </a:lnTo>
                  <a:lnTo>
                    <a:pt x="3048" y="70865"/>
                  </a:lnTo>
                  <a:lnTo>
                    <a:pt x="1524" y="72389"/>
                  </a:lnTo>
                  <a:lnTo>
                    <a:pt x="0" y="76961"/>
                  </a:lnTo>
                  <a:lnTo>
                    <a:pt x="0" y="80771"/>
                  </a:lnTo>
                  <a:lnTo>
                    <a:pt x="52577" y="80771"/>
                  </a:lnTo>
                  <a:lnTo>
                    <a:pt x="52577" y="71627"/>
                  </a:lnTo>
                  <a:lnTo>
                    <a:pt x="53339" y="68579"/>
                  </a:lnTo>
                  <a:lnTo>
                    <a:pt x="53339" y="63245"/>
                  </a:lnTo>
                  <a:lnTo>
                    <a:pt x="48005" y="63245"/>
                  </a:lnTo>
                  <a:lnTo>
                    <a:pt x="46481" y="66293"/>
                  </a:lnTo>
                  <a:lnTo>
                    <a:pt x="44957" y="67817"/>
                  </a:lnTo>
                  <a:lnTo>
                    <a:pt x="44957" y="68579"/>
                  </a:lnTo>
                  <a:lnTo>
                    <a:pt x="43434" y="70103"/>
                  </a:lnTo>
                  <a:lnTo>
                    <a:pt x="41148" y="70103"/>
                  </a:lnTo>
                  <a:lnTo>
                    <a:pt x="39624" y="70865"/>
                  </a:lnTo>
                  <a:lnTo>
                    <a:pt x="13715" y="70865"/>
                  </a:lnTo>
                  <a:lnTo>
                    <a:pt x="14477" y="68579"/>
                  </a:lnTo>
                  <a:lnTo>
                    <a:pt x="16001" y="67055"/>
                  </a:lnTo>
                  <a:lnTo>
                    <a:pt x="17525" y="64769"/>
                  </a:lnTo>
                  <a:lnTo>
                    <a:pt x="21336" y="60959"/>
                  </a:lnTo>
                  <a:lnTo>
                    <a:pt x="22860" y="58673"/>
                  </a:lnTo>
                  <a:lnTo>
                    <a:pt x="25146" y="57149"/>
                  </a:lnTo>
                  <a:lnTo>
                    <a:pt x="29717" y="52577"/>
                  </a:lnTo>
                  <a:lnTo>
                    <a:pt x="31241" y="50291"/>
                  </a:lnTo>
                  <a:lnTo>
                    <a:pt x="33527" y="48005"/>
                  </a:lnTo>
                  <a:lnTo>
                    <a:pt x="35813" y="46481"/>
                  </a:lnTo>
                  <a:lnTo>
                    <a:pt x="37337" y="44195"/>
                  </a:lnTo>
                  <a:lnTo>
                    <a:pt x="39624" y="42671"/>
                  </a:lnTo>
                  <a:lnTo>
                    <a:pt x="41148" y="40385"/>
                  </a:lnTo>
                  <a:lnTo>
                    <a:pt x="44196" y="37337"/>
                  </a:lnTo>
                  <a:lnTo>
                    <a:pt x="44957" y="35813"/>
                  </a:lnTo>
                  <a:lnTo>
                    <a:pt x="46481" y="34289"/>
                  </a:lnTo>
                  <a:lnTo>
                    <a:pt x="47243" y="32765"/>
                  </a:lnTo>
                  <a:lnTo>
                    <a:pt x="49529" y="30479"/>
                  </a:lnTo>
                  <a:lnTo>
                    <a:pt x="51053" y="27431"/>
                  </a:lnTo>
                  <a:lnTo>
                    <a:pt x="51053" y="25907"/>
                  </a:lnTo>
                  <a:lnTo>
                    <a:pt x="51815" y="24383"/>
                  </a:lnTo>
                  <a:lnTo>
                    <a:pt x="51815" y="22097"/>
                  </a:lnTo>
                  <a:lnTo>
                    <a:pt x="52577" y="20573"/>
                  </a:lnTo>
                  <a:lnTo>
                    <a:pt x="52577" y="16001"/>
                  </a:lnTo>
                  <a:lnTo>
                    <a:pt x="50291" y="9143"/>
                  </a:lnTo>
                  <a:lnTo>
                    <a:pt x="48767" y="6857"/>
                  </a:lnTo>
                  <a:lnTo>
                    <a:pt x="46481" y="5333"/>
                  </a:lnTo>
                  <a:lnTo>
                    <a:pt x="44957" y="3809"/>
                  </a:lnTo>
                  <a:lnTo>
                    <a:pt x="42672" y="2285"/>
                  </a:lnTo>
                  <a:lnTo>
                    <a:pt x="396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0164" y="8354060"/>
              <a:ext cx="154686" cy="1638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42688" y="8354060"/>
              <a:ext cx="123444" cy="1638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6724" y="8304530"/>
              <a:ext cx="1455420" cy="121285"/>
            </a:xfrm>
            <a:custGeom>
              <a:avLst/>
              <a:gdLst/>
              <a:ahLst/>
              <a:cxnLst/>
              <a:rect l="l" t="t" r="r" b="b"/>
              <a:pathLst>
                <a:path w="1455420" h="121284">
                  <a:moveTo>
                    <a:pt x="1436370" y="103632"/>
                  </a:moveTo>
                  <a:lnTo>
                    <a:pt x="1431036" y="103632"/>
                  </a:lnTo>
                  <a:lnTo>
                    <a:pt x="1429512" y="106680"/>
                  </a:lnTo>
                  <a:lnTo>
                    <a:pt x="1427988" y="108204"/>
                  </a:lnTo>
                  <a:lnTo>
                    <a:pt x="1427988" y="108966"/>
                  </a:lnTo>
                  <a:lnTo>
                    <a:pt x="1426464" y="110490"/>
                  </a:lnTo>
                  <a:lnTo>
                    <a:pt x="1424178" y="110490"/>
                  </a:lnTo>
                  <a:lnTo>
                    <a:pt x="1422654" y="111252"/>
                  </a:lnTo>
                  <a:lnTo>
                    <a:pt x="1396746" y="111252"/>
                  </a:lnTo>
                  <a:lnTo>
                    <a:pt x="1397508" y="108966"/>
                  </a:lnTo>
                  <a:lnTo>
                    <a:pt x="1399032" y="107442"/>
                  </a:lnTo>
                  <a:lnTo>
                    <a:pt x="1400556" y="105156"/>
                  </a:lnTo>
                  <a:lnTo>
                    <a:pt x="1404366" y="101346"/>
                  </a:lnTo>
                  <a:lnTo>
                    <a:pt x="1405890" y="99060"/>
                  </a:lnTo>
                  <a:lnTo>
                    <a:pt x="1408176" y="97536"/>
                  </a:lnTo>
                  <a:lnTo>
                    <a:pt x="1412748" y="92964"/>
                  </a:lnTo>
                  <a:lnTo>
                    <a:pt x="1414272" y="90678"/>
                  </a:lnTo>
                  <a:lnTo>
                    <a:pt x="1416558" y="88392"/>
                  </a:lnTo>
                  <a:lnTo>
                    <a:pt x="1418844" y="86868"/>
                  </a:lnTo>
                  <a:lnTo>
                    <a:pt x="1420368" y="84582"/>
                  </a:lnTo>
                  <a:lnTo>
                    <a:pt x="1422654" y="83058"/>
                  </a:lnTo>
                  <a:lnTo>
                    <a:pt x="1424178" y="80772"/>
                  </a:lnTo>
                  <a:lnTo>
                    <a:pt x="1427226" y="77724"/>
                  </a:lnTo>
                  <a:lnTo>
                    <a:pt x="1427988" y="76200"/>
                  </a:lnTo>
                  <a:lnTo>
                    <a:pt x="1429512" y="74676"/>
                  </a:lnTo>
                  <a:lnTo>
                    <a:pt x="1430274" y="73152"/>
                  </a:lnTo>
                  <a:lnTo>
                    <a:pt x="1432560" y="70866"/>
                  </a:lnTo>
                  <a:lnTo>
                    <a:pt x="1434084" y="67818"/>
                  </a:lnTo>
                  <a:lnTo>
                    <a:pt x="1434084" y="66294"/>
                  </a:lnTo>
                  <a:lnTo>
                    <a:pt x="1434846" y="64770"/>
                  </a:lnTo>
                  <a:lnTo>
                    <a:pt x="1434846" y="62484"/>
                  </a:lnTo>
                  <a:lnTo>
                    <a:pt x="1435608" y="60960"/>
                  </a:lnTo>
                  <a:lnTo>
                    <a:pt x="1435608" y="56388"/>
                  </a:lnTo>
                  <a:lnTo>
                    <a:pt x="1433322" y="49530"/>
                  </a:lnTo>
                  <a:lnTo>
                    <a:pt x="1431798" y="47244"/>
                  </a:lnTo>
                  <a:lnTo>
                    <a:pt x="1429512" y="45720"/>
                  </a:lnTo>
                  <a:lnTo>
                    <a:pt x="1427988" y="44196"/>
                  </a:lnTo>
                  <a:lnTo>
                    <a:pt x="1425702" y="42672"/>
                  </a:lnTo>
                  <a:lnTo>
                    <a:pt x="1422654" y="41910"/>
                  </a:lnTo>
                  <a:lnTo>
                    <a:pt x="1419606" y="40386"/>
                  </a:lnTo>
                  <a:lnTo>
                    <a:pt x="1403604" y="40386"/>
                  </a:lnTo>
                  <a:lnTo>
                    <a:pt x="1399032" y="41910"/>
                  </a:lnTo>
                  <a:lnTo>
                    <a:pt x="1395222" y="42672"/>
                  </a:lnTo>
                  <a:lnTo>
                    <a:pt x="1389888" y="44196"/>
                  </a:lnTo>
                  <a:lnTo>
                    <a:pt x="1384554" y="46482"/>
                  </a:lnTo>
                  <a:lnTo>
                    <a:pt x="1384554" y="58674"/>
                  </a:lnTo>
                  <a:lnTo>
                    <a:pt x="1392936" y="58674"/>
                  </a:lnTo>
                  <a:lnTo>
                    <a:pt x="1394460" y="54102"/>
                  </a:lnTo>
                  <a:lnTo>
                    <a:pt x="1395984" y="51054"/>
                  </a:lnTo>
                  <a:lnTo>
                    <a:pt x="1399032" y="49530"/>
                  </a:lnTo>
                  <a:lnTo>
                    <a:pt x="1401318" y="47244"/>
                  </a:lnTo>
                  <a:lnTo>
                    <a:pt x="1405128" y="46482"/>
                  </a:lnTo>
                  <a:lnTo>
                    <a:pt x="1412748" y="46482"/>
                  </a:lnTo>
                  <a:lnTo>
                    <a:pt x="1414272" y="47244"/>
                  </a:lnTo>
                  <a:lnTo>
                    <a:pt x="1416558" y="48006"/>
                  </a:lnTo>
                  <a:lnTo>
                    <a:pt x="1418082" y="48768"/>
                  </a:lnTo>
                  <a:lnTo>
                    <a:pt x="1419606" y="51816"/>
                  </a:lnTo>
                  <a:lnTo>
                    <a:pt x="1421130" y="53340"/>
                  </a:lnTo>
                  <a:lnTo>
                    <a:pt x="1421130" y="54864"/>
                  </a:lnTo>
                  <a:lnTo>
                    <a:pt x="1421892" y="56388"/>
                  </a:lnTo>
                  <a:lnTo>
                    <a:pt x="1422654" y="58674"/>
                  </a:lnTo>
                  <a:lnTo>
                    <a:pt x="1422654" y="62484"/>
                  </a:lnTo>
                  <a:lnTo>
                    <a:pt x="1421892" y="64770"/>
                  </a:lnTo>
                  <a:lnTo>
                    <a:pt x="1421892" y="66294"/>
                  </a:lnTo>
                  <a:lnTo>
                    <a:pt x="1421130" y="68580"/>
                  </a:lnTo>
                  <a:lnTo>
                    <a:pt x="1420368" y="70104"/>
                  </a:lnTo>
                  <a:lnTo>
                    <a:pt x="1417320" y="74676"/>
                  </a:lnTo>
                  <a:lnTo>
                    <a:pt x="1415034" y="76962"/>
                  </a:lnTo>
                  <a:lnTo>
                    <a:pt x="1412748" y="80010"/>
                  </a:lnTo>
                  <a:lnTo>
                    <a:pt x="1410462" y="82296"/>
                  </a:lnTo>
                  <a:lnTo>
                    <a:pt x="1407414" y="86106"/>
                  </a:lnTo>
                  <a:lnTo>
                    <a:pt x="1403604" y="89916"/>
                  </a:lnTo>
                  <a:lnTo>
                    <a:pt x="1400556" y="92202"/>
                  </a:lnTo>
                  <a:lnTo>
                    <a:pt x="1398270" y="95250"/>
                  </a:lnTo>
                  <a:lnTo>
                    <a:pt x="1395984" y="97536"/>
                  </a:lnTo>
                  <a:lnTo>
                    <a:pt x="1394460" y="99822"/>
                  </a:lnTo>
                  <a:lnTo>
                    <a:pt x="1392174" y="102108"/>
                  </a:lnTo>
                  <a:lnTo>
                    <a:pt x="1386078" y="111252"/>
                  </a:lnTo>
                  <a:lnTo>
                    <a:pt x="1384554" y="112776"/>
                  </a:lnTo>
                  <a:lnTo>
                    <a:pt x="1383030" y="117348"/>
                  </a:lnTo>
                  <a:lnTo>
                    <a:pt x="1383030" y="121158"/>
                  </a:lnTo>
                  <a:lnTo>
                    <a:pt x="1435608" y="121158"/>
                  </a:lnTo>
                  <a:lnTo>
                    <a:pt x="1435608" y="112014"/>
                  </a:lnTo>
                  <a:lnTo>
                    <a:pt x="1436370" y="108966"/>
                  </a:lnTo>
                  <a:lnTo>
                    <a:pt x="1436370" y="103632"/>
                  </a:lnTo>
                  <a:close/>
                </a:path>
                <a:path w="1455420" h="121284">
                  <a:moveTo>
                    <a:pt x="1455420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1455420" y="11430"/>
                  </a:lnTo>
                  <a:lnTo>
                    <a:pt x="14554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732276" y="8422640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29">
                <a:moveTo>
                  <a:pt x="107441" y="0"/>
                </a:moveTo>
                <a:lnTo>
                  <a:pt x="0" y="0"/>
                </a:lnTo>
                <a:lnTo>
                  <a:pt x="0" y="11429"/>
                </a:lnTo>
                <a:lnTo>
                  <a:pt x="107441" y="11429"/>
                </a:lnTo>
                <a:lnTo>
                  <a:pt x="107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4904" y="8371840"/>
            <a:ext cx="107950" cy="113030"/>
          </a:xfrm>
          <a:custGeom>
            <a:avLst/>
            <a:gdLst/>
            <a:ahLst/>
            <a:cxnLst/>
            <a:rect l="l" t="t" r="r" b="b"/>
            <a:pathLst>
              <a:path w="107950" h="113029">
                <a:moveTo>
                  <a:pt x="107442" y="50800"/>
                </a:moveTo>
                <a:lnTo>
                  <a:pt x="60198" y="50800"/>
                </a:lnTo>
                <a:lnTo>
                  <a:pt x="60198" y="0"/>
                </a:lnTo>
                <a:lnTo>
                  <a:pt x="47244" y="0"/>
                </a:lnTo>
                <a:lnTo>
                  <a:pt x="47244" y="50800"/>
                </a:lnTo>
                <a:lnTo>
                  <a:pt x="0" y="50800"/>
                </a:lnTo>
                <a:lnTo>
                  <a:pt x="0" y="62230"/>
                </a:lnTo>
                <a:lnTo>
                  <a:pt x="47244" y="62230"/>
                </a:lnTo>
                <a:lnTo>
                  <a:pt x="47244" y="113030"/>
                </a:lnTo>
                <a:lnTo>
                  <a:pt x="60198" y="113030"/>
                </a:lnTo>
                <a:lnTo>
                  <a:pt x="60198" y="62230"/>
                </a:lnTo>
                <a:lnTo>
                  <a:pt x="107442" y="62230"/>
                </a:lnTo>
                <a:lnTo>
                  <a:pt x="107442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761" y="8422640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29">
                <a:moveTo>
                  <a:pt x="107441" y="0"/>
                </a:moveTo>
                <a:lnTo>
                  <a:pt x="0" y="0"/>
                </a:lnTo>
                <a:lnTo>
                  <a:pt x="0" y="11429"/>
                </a:lnTo>
                <a:lnTo>
                  <a:pt x="107441" y="11429"/>
                </a:lnTo>
                <a:lnTo>
                  <a:pt x="107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9500" y="1064085"/>
            <a:ext cx="5219065" cy="7790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10"/>
              </a:spcBef>
            </a:pPr>
            <a:r>
              <a:rPr sz="1600" b="1" spc="-5" dirty="0">
                <a:latin typeface="Times New Roman"/>
                <a:cs typeface="Times New Roman"/>
              </a:rPr>
              <a:t>Basic relationships between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pixels</a:t>
            </a:r>
            <a:endParaRPr sz="1600">
              <a:latin typeface="Times New Roman"/>
              <a:cs typeface="Times New Roman"/>
            </a:endParaRPr>
          </a:p>
          <a:p>
            <a:pPr marL="254635" indent="-19177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55270" algn="l"/>
              </a:tabLst>
            </a:pPr>
            <a:r>
              <a:rPr sz="1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Neighbors </a:t>
            </a:r>
            <a:r>
              <a:rPr sz="1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a </a:t>
            </a:r>
            <a:r>
              <a:rPr sz="1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Pixel</a:t>
            </a:r>
            <a:endParaRPr sz="15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775"/>
              </a:spcBef>
            </a:pPr>
            <a:r>
              <a:rPr sz="1400" spc="-5" dirty="0">
                <a:latin typeface="Times New Roman"/>
                <a:cs typeface="Times New Roman"/>
              </a:rPr>
              <a:t>A pixel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spc="-5" dirty="0">
                <a:latin typeface="Times New Roman"/>
                <a:cs typeface="Times New Roman"/>
              </a:rPr>
              <a:t>at coordinates </a:t>
            </a:r>
            <a:r>
              <a:rPr sz="1400" i="1" spc="-5" dirty="0">
                <a:latin typeface="Times New Roman"/>
                <a:cs typeface="Times New Roman"/>
              </a:rPr>
              <a:t>(x </a:t>
            </a:r>
            <a:r>
              <a:rPr sz="1400" i="1" spc="-15" dirty="0">
                <a:latin typeface="Times New Roman"/>
                <a:cs typeface="Times New Roman"/>
              </a:rPr>
              <a:t>,y) </a:t>
            </a:r>
            <a:r>
              <a:rPr sz="1400" spc="-5" dirty="0">
                <a:latin typeface="Times New Roman"/>
                <a:cs typeface="Times New Roman"/>
              </a:rPr>
              <a:t>has the following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neighbors:</a:t>
            </a:r>
            <a:endParaRPr sz="1400">
              <a:latin typeface="Times New Roman"/>
              <a:cs typeface="Times New Roman"/>
            </a:endParaRPr>
          </a:p>
          <a:p>
            <a:pPr marL="520700" lvl="1" indent="-228600">
              <a:lnSpc>
                <a:spcPct val="100000"/>
              </a:lnSpc>
              <a:spcBef>
                <a:spcPts val="860"/>
              </a:spcBef>
              <a:buFont typeface="Symbol"/>
              <a:buChar char=""/>
              <a:tabLst>
                <a:tab pos="520065" algn="l"/>
                <a:tab pos="5207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4-neighbors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15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spc="-5" dirty="0">
                <a:latin typeface="Times New Roman"/>
                <a:cs typeface="Times New Roman"/>
              </a:rPr>
              <a:t>four horizontal and vertical neighbors whose coordinates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are</a:t>
            </a:r>
            <a:endParaRPr sz="1400">
              <a:latin typeface="Times New Roman"/>
              <a:cs typeface="Times New Roman"/>
            </a:endParaRPr>
          </a:p>
          <a:p>
            <a:pPr marL="838200">
              <a:lnSpc>
                <a:spcPct val="100000"/>
              </a:lnSpc>
              <a:spcBef>
                <a:spcPts val="740"/>
              </a:spcBef>
            </a:pPr>
            <a:r>
              <a:rPr sz="1400" i="1" spc="-5" dirty="0">
                <a:latin typeface="Times New Roman"/>
                <a:cs typeface="Times New Roman"/>
              </a:rPr>
              <a:t>(x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1, </a:t>
            </a:r>
            <a:r>
              <a:rPr sz="1400" i="1" spc="-15" dirty="0">
                <a:latin typeface="Times New Roman"/>
                <a:cs typeface="Times New Roman"/>
              </a:rPr>
              <a:t>y), </a:t>
            </a:r>
            <a:r>
              <a:rPr sz="1400" i="1" spc="-5" dirty="0">
                <a:latin typeface="Times New Roman"/>
                <a:cs typeface="Times New Roman"/>
              </a:rPr>
              <a:t>(x - 1, </a:t>
            </a:r>
            <a:r>
              <a:rPr sz="1400" i="1" spc="-20" dirty="0">
                <a:latin typeface="Times New Roman"/>
                <a:cs typeface="Times New Roman"/>
              </a:rPr>
              <a:t>y), (x, </a:t>
            </a:r>
            <a:r>
              <a:rPr sz="1400" i="1" spc="-5" dirty="0">
                <a:latin typeface="Times New Roman"/>
                <a:cs typeface="Times New Roman"/>
              </a:rPr>
              <a:t>y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1), </a:t>
            </a:r>
            <a:r>
              <a:rPr sz="1400" i="1" spc="-20" dirty="0">
                <a:latin typeface="Times New Roman"/>
                <a:cs typeface="Times New Roman"/>
              </a:rPr>
              <a:t>(x, </a:t>
            </a:r>
            <a:r>
              <a:rPr sz="1400" i="1" spc="-5" dirty="0">
                <a:latin typeface="Times New Roman"/>
                <a:cs typeface="Times New Roman"/>
              </a:rPr>
              <a:t>y -</a:t>
            </a:r>
            <a:r>
              <a:rPr sz="1400" i="1" spc="-22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1)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30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spc="-5" dirty="0">
                <a:latin typeface="Times New Roman"/>
                <a:cs typeface="Times New Roman"/>
              </a:rPr>
              <a:t>denoted by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350" i="1" spc="-7" baseline="-12345" dirty="0">
                <a:latin typeface="Times New Roman"/>
                <a:cs typeface="Times New Roman"/>
              </a:rPr>
              <a:t>4</a:t>
            </a:r>
            <a:r>
              <a:rPr sz="1400" i="1" spc="-5" dirty="0">
                <a:latin typeface="Times New Roman"/>
                <a:cs typeface="Times New Roman"/>
              </a:rPr>
              <a:t>(p)</a:t>
            </a:r>
            <a:endParaRPr sz="1400">
              <a:latin typeface="Times New Roman"/>
              <a:cs typeface="Times New Roman"/>
            </a:endParaRPr>
          </a:p>
          <a:p>
            <a:pPr marL="520700" lvl="1" indent="-228600">
              <a:lnSpc>
                <a:spcPct val="100000"/>
              </a:lnSpc>
              <a:spcBef>
                <a:spcPts val="850"/>
              </a:spcBef>
              <a:buFont typeface="Symbol"/>
              <a:buChar char=""/>
              <a:tabLst>
                <a:tab pos="520065" algn="l"/>
                <a:tab pos="5207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diagonal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neighbors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30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i="1" spc="-5" dirty="0">
                <a:latin typeface="Times New Roman"/>
                <a:cs typeface="Times New Roman"/>
              </a:rPr>
              <a:t>(x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l , y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35" dirty="0">
                <a:latin typeface="Times New Roman"/>
                <a:cs typeface="Times New Roman"/>
              </a:rPr>
              <a:t>l),(x+ </a:t>
            </a:r>
            <a:r>
              <a:rPr sz="1400" i="1" spc="-5" dirty="0">
                <a:latin typeface="Times New Roman"/>
                <a:cs typeface="Times New Roman"/>
              </a:rPr>
              <a:t>l , y- l),(x-l , y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l),(x- </a:t>
            </a:r>
            <a:r>
              <a:rPr sz="1400" i="1" spc="-5" dirty="0">
                <a:latin typeface="Times New Roman"/>
                <a:cs typeface="Times New Roman"/>
              </a:rPr>
              <a:t>l , y</a:t>
            </a:r>
            <a:r>
              <a:rPr sz="1400" i="1" spc="5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-1)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spc="-5" dirty="0">
                <a:latin typeface="Times New Roman"/>
                <a:cs typeface="Times New Roman"/>
              </a:rPr>
              <a:t>denoted by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350" i="1" spc="-7" baseline="-12345" dirty="0">
                <a:latin typeface="Times New Roman"/>
                <a:cs typeface="Times New Roman"/>
              </a:rPr>
              <a:t>D</a:t>
            </a:r>
            <a:r>
              <a:rPr sz="1400" i="1" spc="-5" dirty="0">
                <a:latin typeface="Times New Roman"/>
                <a:cs typeface="Times New Roman"/>
              </a:rPr>
              <a:t>(p)</a:t>
            </a:r>
            <a:endParaRPr sz="1400">
              <a:latin typeface="Times New Roman"/>
              <a:cs typeface="Times New Roman"/>
            </a:endParaRPr>
          </a:p>
          <a:p>
            <a:pPr marL="520700" lvl="1" indent="-228600">
              <a:lnSpc>
                <a:spcPct val="100000"/>
              </a:lnSpc>
              <a:spcBef>
                <a:spcPts val="860"/>
              </a:spcBef>
              <a:buFont typeface="Symbol"/>
              <a:buChar char=""/>
              <a:tabLst>
                <a:tab pos="520065" algn="l"/>
                <a:tab pos="5207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8-neighbors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15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spc="-5" dirty="0">
                <a:latin typeface="Times New Roman"/>
                <a:cs typeface="Times New Roman"/>
              </a:rPr>
              <a:t>both 4-neighbors and diagonal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neighbors</a:t>
            </a:r>
            <a:endParaRPr sz="1400">
              <a:latin typeface="Times New Roman"/>
              <a:cs typeface="Times New Roman"/>
            </a:endParaRPr>
          </a:p>
          <a:p>
            <a:pPr marL="749300" lvl="2" indent="-228600">
              <a:lnSpc>
                <a:spcPct val="100000"/>
              </a:lnSpc>
              <a:spcBef>
                <a:spcPts val="730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sz="1400" spc="-5" dirty="0">
                <a:latin typeface="Times New Roman"/>
                <a:cs typeface="Times New Roman"/>
              </a:rPr>
              <a:t>denoted by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350" i="1" spc="-7" baseline="-12345" dirty="0">
                <a:latin typeface="Times New Roman"/>
                <a:cs typeface="Times New Roman"/>
              </a:rPr>
              <a:t>8</a:t>
            </a:r>
            <a:r>
              <a:rPr sz="1400" i="1" spc="-5" dirty="0">
                <a:latin typeface="Times New Roman"/>
                <a:cs typeface="Times New Roman"/>
              </a:rPr>
              <a:t>(p)</a:t>
            </a:r>
            <a:endParaRPr sz="1400">
              <a:latin typeface="Times New Roman"/>
              <a:cs typeface="Times New Roman"/>
            </a:endParaRPr>
          </a:p>
          <a:p>
            <a:pPr marL="63500" marR="43180">
              <a:lnSpc>
                <a:spcPct val="143600"/>
              </a:lnSpc>
              <a:spcBef>
                <a:spcPts val="5"/>
              </a:spcBef>
            </a:pPr>
            <a:r>
              <a:rPr sz="1400" b="1" spc="-5" dirty="0">
                <a:latin typeface="Times New Roman"/>
                <a:cs typeface="Times New Roman"/>
              </a:rPr>
              <a:t>Note: </a:t>
            </a:r>
            <a:r>
              <a:rPr sz="1400" spc="-5" dirty="0">
                <a:latin typeface="Times New Roman"/>
                <a:cs typeface="Times New Roman"/>
              </a:rPr>
              <a:t>some of the neighbors of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spc="-5" dirty="0">
                <a:latin typeface="Times New Roman"/>
                <a:cs typeface="Times New Roman"/>
              </a:rPr>
              <a:t>lie outside the digital image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i="1" spc="-20" dirty="0">
                <a:latin typeface="Times New Roman"/>
                <a:cs typeface="Times New Roman"/>
              </a:rPr>
              <a:t>(x, </a:t>
            </a:r>
            <a:r>
              <a:rPr sz="1400" i="1" spc="-25" dirty="0">
                <a:latin typeface="Times New Roman"/>
                <a:cs typeface="Times New Roman"/>
              </a:rPr>
              <a:t>y) </a:t>
            </a:r>
            <a:r>
              <a:rPr sz="1400" spc="-5" dirty="0">
                <a:latin typeface="Times New Roman"/>
                <a:cs typeface="Times New Roman"/>
              </a:rPr>
              <a:t>is  on the border of 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image.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254635" indent="-191770">
              <a:lnSpc>
                <a:spcPct val="100000"/>
              </a:lnSpc>
              <a:buAutoNum type="arabicPeriod" startAt="2"/>
              <a:tabLst>
                <a:tab pos="255270" algn="l"/>
              </a:tabLst>
            </a:pPr>
            <a:r>
              <a:rPr sz="1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Distance Measures</a:t>
            </a:r>
            <a:endParaRPr sz="1500">
              <a:latin typeface="Times New Roman"/>
              <a:cs typeface="Times New Roman"/>
            </a:endParaRPr>
          </a:p>
          <a:p>
            <a:pPr marL="63500" marR="728980">
              <a:lnSpc>
                <a:spcPct val="143600"/>
              </a:lnSpc>
              <a:spcBef>
                <a:spcPts val="45"/>
              </a:spcBef>
            </a:pPr>
            <a:r>
              <a:rPr sz="1400" spc="-5" dirty="0">
                <a:latin typeface="Times New Roman"/>
                <a:cs typeface="Times New Roman"/>
              </a:rPr>
              <a:t>For pixels </a:t>
            </a:r>
            <a:r>
              <a:rPr sz="1400" i="1" spc="-5" dirty="0">
                <a:latin typeface="Times New Roman"/>
                <a:cs typeface="Times New Roman"/>
              </a:rPr>
              <a:t>p</a:t>
            </a:r>
            <a:r>
              <a:rPr sz="1400" spc="-5" dirty="0">
                <a:latin typeface="Times New Roman"/>
                <a:cs typeface="Times New Roman"/>
              </a:rPr>
              <a:t>, </a:t>
            </a:r>
            <a:r>
              <a:rPr sz="1400" i="1" spc="-5" dirty="0">
                <a:latin typeface="Times New Roman"/>
                <a:cs typeface="Times New Roman"/>
              </a:rPr>
              <a:t>q</a:t>
            </a:r>
            <a:r>
              <a:rPr sz="1400" spc="-5" dirty="0">
                <a:latin typeface="Times New Roman"/>
                <a:cs typeface="Times New Roman"/>
              </a:rPr>
              <a:t>, and </a:t>
            </a:r>
            <a:r>
              <a:rPr sz="1400" i="1" spc="-5" dirty="0">
                <a:latin typeface="Times New Roman"/>
                <a:cs typeface="Times New Roman"/>
              </a:rPr>
              <a:t>z</a:t>
            </a:r>
            <a:r>
              <a:rPr sz="1400" spc="-5" dirty="0">
                <a:latin typeface="Times New Roman"/>
                <a:cs typeface="Times New Roman"/>
              </a:rPr>
              <a:t>, with coordinates </a:t>
            </a:r>
            <a:r>
              <a:rPr sz="1400" i="1" spc="-20" dirty="0">
                <a:latin typeface="Times New Roman"/>
                <a:cs typeface="Times New Roman"/>
              </a:rPr>
              <a:t>(x, </a:t>
            </a:r>
            <a:r>
              <a:rPr sz="1400" i="1" spc="5" dirty="0">
                <a:latin typeface="Times New Roman"/>
                <a:cs typeface="Times New Roman"/>
              </a:rPr>
              <a:t>y)</a:t>
            </a:r>
            <a:r>
              <a:rPr sz="1400" spc="5" dirty="0">
                <a:latin typeface="Times New Roman"/>
                <a:cs typeface="Times New Roman"/>
              </a:rPr>
              <a:t>, </a:t>
            </a:r>
            <a:r>
              <a:rPr sz="1400" i="1" spc="-5" dirty="0">
                <a:latin typeface="Times New Roman"/>
                <a:cs typeface="Times New Roman"/>
              </a:rPr>
              <a:t>(s, t)</a:t>
            </a:r>
            <a:r>
              <a:rPr sz="1400" spc="-5" dirty="0">
                <a:latin typeface="Times New Roman"/>
                <a:cs typeface="Times New Roman"/>
              </a:rPr>
              <a:t>, and </a:t>
            </a:r>
            <a:r>
              <a:rPr sz="1400" i="1" spc="-20" dirty="0">
                <a:latin typeface="Times New Roman"/>
                <a:cs typeface="Times New Roman"/>
              </a:rPr>
              <a:t>(v, </a:t>
            </a:r>
            <a:r>
              <a:rPr sz="1400" i="1" spc="5" dirty="0">
                <a:latin typeface="Times New Roman"/>
                <a:cs typeface="Times New Roman"/>
              </a:rPr>
              <a:t>w)</a:t>
            </a:r>
            <a:r>
              <a:rPr sz="1400" spc="5" dirty="0">
                <a:latin typeface="Times New Roman"/>
                <a:cs typeface="Times New Roman"/>
              </a:rPr>
              <a:t>,  </a:t>
            </a:r>
            <a:r>
              <a:rPr sz="1400" spc="-5" dirty="0">
                <a:latin typeface="Times New Roman"/>
                <a:cs typeface="Times New Roman"/>
              </a:rPr>
              <a:t>respectively, </a:t>
            </a:r>
            <a:r>
              <a:rPr sz="1400" i="1" spc="-5" dirty="0">
                <a:latin typeface="Times New Roman"/>
                <a:cs typeface="Times New Roman"/>
              </a:rPr>
              <a:t>D </a:t>
            </a:r>
            <a:r>
              <a:rPr sz="1400" spc="-5" dirty="0">
                <a:latin typeface="Times New Roman"/>
                <a:cs typeface="Times New Roman"/>
              </a:rPr>
              <a:t>is a </a:t>
            </a:r>
            <a:r>
              <a:rPr sz="1400" i="1" spc="-5" dirty="0">
                <a:latin typeface="Times New Roman"/>
                <a:cs typeface="Times New Roman"/>
              </a:rPr>
              <a:t>distance </a:t>
            </a:r>
            <a:r>
              <a:rPr sz="1400" i="1" spc="-10" dirty="0">
                <a:latin typeface="Times New Roman"/>
                <a:cs typeface="Times New Roman"/>
              </a:rPr>
              <a:t>function </a:t>
            </a:r>
            <a:r>
              <a:rPr sz="1400" spc="-5" dirty="0">
                <a:latin typeface="Times New Roman"/>
                <a:cs typeface="Times New Roman"/>
              </a:rPr>
              <a:t>or </a:t>
            </a:r>
            <a:r>
              <a:rPr sz="1400" i="1" spc="-10" dirty="0">
                <a:latin typeface="Times New Roman"/>
                <a:cs typeface="Times New Roman"/>
              </a:rPr>
              <a:t>metric</a:t>
            </a:r>
            <a:r>
              <a:rPr sz="1400" i="1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if</a:t>
            </a:r>
            <a:endParaRPr sz="1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740"/>
              </a:spcBef>
            </a:pPr>
            <a:r>
              <a:rPr sz="1400" b="1" spc="-5" dirty="0">
                <a:latin typeface="Times New Roman"/>
                <a:cs typeface="Times New Roman"/>
              </a:rPr>
              <a:t>a) </a:t>
            </a:r>
            <a:r>
              <a:rPr sz="1400" i="1" spc="-5" dirty="0">
                <a:latin typeface="Times New Roman"/>
                <a:cs typeface="Times New Roman"/>
              </a:rPr>
              <a:t>D(p, q) </a:t>
            </a:r>
            <a:r>
              <a:rPr sz="1400" i="1" spc="-80" dirty="0">
                <a:latin typeface="Times New Roman"/>
                <a:cs typeface="Times New Roman"/>
              </a:rPr>
              <a:t>&gt;= </a:t>
            </a:r>
            <a:r>
              <a:rPr sz="1400" i="1" spc="-5" dirty="0">
                <a:latin typeface="Times New Roman"/>
                <a:cs typeface="Times New Roman"/>
              </a:rPr>
              <a:t>0 ( D(p,q)=0 </a:t>
            </a:r>
            <a:r>
              <a:rPr sz="1400" spc="-5" dirty="0">
                <a:latin typeface="Times New Roman"/>
                <a:cs typeface="Times New Roman"/>
              </a:rPr>
              <a:t>iff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i="1" spc="-160" dirty="0">
                <a:latin typeface="Times New Roman"/>
                <a:cs typeface="Times New Roman"/>
              </a:rPr>
              <a:t>=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q</a:t>
            </a:r>
            <a:r>
              <a:rPr sz="1400" i="1" spc="-14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),</a:t>
            </a:r>
            <a:endParaRPr sz="1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745"/>
              </a:spcBef>
            </a:pPr>
            <a:r>
              <a:rPr sz="1400" b="1" spc="-5" dirty="0">
                <a:latin typeface="Times New Roman"/>
                <a:cs typeface="Times New Roman"/>
              </a:rPr>
              <a:t>b) </a:t>
            </a:r>
            <a:r>
              <a:rPr sz="1400" i="1" spc="-5" dirty="0">
                <a:latin typeface="Times New Roman"/>
                <a:cs typeface="Times New Roman"/>
              </a:rPr>
              <a:t>D(p,q) </a:t>
            </a:r>
            <a:r>
              <a:rPr sz="1400" i="1" spc="-160" dirty="0">
                <a:latin typeface="Times New Roman"/>
                <a:cs typeface="Times New Roman"/>
              </a:rPr>
              <a:t>=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D(q,p),</a:t>
            </a:r>
            <a:r>
              <a:rPr sz="1400" i="1" spc="-20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and</a:t>
            </a:r>
            <a:endParaRPr sz="1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735"/>
              </a:spcBef>
            </a:pPr>
            <a:r>
              <a:rPr sz="1400" b="1" spc="-5" dirty="0">
                <a:latin typeface="Times New Roman"/>
                <a:cs typeface="Times New Roman"/>
              </a:rPr>
              <a:t>c) </a:t>
            </a:r>
            <a:r>
              <a:rPr sz="1400" i="1" spc="-10" dirty="0">
                <a:latin typeface="Times New Roman"/>
                <a:cs typeface="Times New Roman"/>
              </a:rPr>
              <a:t>D(p,z) </a:t>
            </a:r>
            <a:r>
              <a:rPr sz="1400" i="1" spc="-80" dirty="0">
                <a:latin typeface="Times New Roman"/>
                <a:cs typeface="Times New Roman"/>
              </a:rPr>
              <a:t>&lt;= </a:t>
            </a:r>
            <a:r>
              <a:rPr sz="1400" i="1" spc="-5" dirty="0">
                <a:latin typeface="Times New Roman"/>
                <a:cs typeface="Times New Roman"/>
              </a:rPr>
              <a:t>D(p,q)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D(q,z).</a:t>
            </a:r>
            <a:endParaRPr sz="1400">
              <a:latin typeface="Times New Roman"/>
              <a:cs typeface="Times New Roman"/>
            </a:endParaRPr>
          </a:p>
          <a:p>
            <a:pPr marL="292100" indent="-228600">
              <a:lnSpc>
                <a:spcPct val="100000"/>
              </a:lnSpc>
              <a:spcBef>
                <a:spcPts val="825"/>
              </a:spcBef>
              <a:buFont typeface="Symbol"/>
              <a:buChar char=""/>
              <a:tabLst>
                <a:tab pos="291465" algn="l"/>
                <a:tab pos="292100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Euclidean distance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between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spc="-5" dirty="0">
                <a:latin typeface="Times New Roman"/>
                <a:cs typeface="Times New Roman"/>
              </a:rPr>
              <a:t>q </a:t>
            </a:r>
            <a:r>
              <a:rPr sz="1400" spc="-5" dirty="0">
                <a:latin typeface="Times New Roman"/>
                <a:cs typeface="Times New Roman"/>
              </a:rPr>
              <a:t>is defined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ymbol"/>
              <a:buChar char=""/>
            </a:pPr>
            <a:endParaRPr sz="1500">
              <a:latin typeface="Times New Roman"/>
              <a:cs typeface="Times New Roman"/>
            </a:endParaRPr>
          </a:p>
          <a:p>
            <a:pPr marL="292100" indent="-228600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291465" algn="l"/>
                <a:tab pos="292100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City-block distance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between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spc="-5" dirty="0">
                <a:latin typeface="Times New Roman"/>
                <a:cs typeface="Times New Roman"/>
              </a:rPr>
              <a:t>q </a:t>
            </a:r>
            <a:r>
              <a:rPr sz="1400" spc="-5" dirty="0">
                <a:latin typeface="Times New Roman"/>
                <a:cs typeface="Times New Roman"/>
              </a:rPr>
              <a:t>is defined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99410" y="8984995"/>
            <a:ext cx="327025" cy="170180"/>
            <a:chOff x="2899410" y="8984995"/>
            <a:chExt cx="327025" cy="170180"/>
          </a:xfrm>
        </p:grpSpPr>
        <p:sp>
          <p:nvSpPr>
            <p:cNvPr id="23" name="object 23"/>
            <p:cNvSpPr/>
            <p:nvPr/>
          </p:nvSpPr>
          <p:spPr>
            <a:xfrm>
              <a:off x="2899410" y="8999473"/>
              <a:ext cx="105910" cy="118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38856" y="8984995"/>
              <a:ext cx="187451" cy="169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272790" y="8984995"/>
            <a:ext cx="150875" cy="169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01390" y="9042145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692652" y="8985757"/>
            <a:ext cx="127000" cy="161925"/>
            <a:chOff x="3692652" y="8985757"/>
            <a:chExt cx="127000" cy="161925"/>
          </a:xfrm>
        </p:grpSpPr>
        <p:sp>
          <p:nvSpPr>
            <p:cNvPr id="28" name="object 28"/>
            <p:cNvSpPr/>
            <p:nvPr/>
          </p:nvSpPr>
          <p:spPr>
            <a:xfrm>
              <a:off x="3692652" y="8985757"/>
              <a:ext cx="13335" cy="161925"/>
            </a:xfrm>
            <a:custGeom>
              <a:avLst/>
              <a:gdLst/>
              <a:ahLst/>
              <a:cxnLst/>
              <a:rect l="l" t="t" r="r" b="b"/>
              <a:pathLst>
                <a:path w="13335" h="161925">
                  <a:moveTo>
                    <a:pt x="12953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2953" y="161544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9990" y="9033001"/>
              <a:ext cx="89154" cy="861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879341" y="9061195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29">
                <a:moveTo>
                  <a:pt x="107442" y="0"/>
                </a:moveTo>
                <a:lnTo>
                  <a:pt x="0" y="0"/>
                </a:lnTo>
                <a:lnTo>
                  <a:pt x="0" y="11429"/>
                </a:lnTo>
                <a:lnTo>
                  <a:pt x="107442" y="11429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043171" y="8985757"/>
            <a:ext cx="116839" cy="161925"/>
            <a:chOff x="4043171" y="8985757"/>
            <a:chExt cx="116839" cy="161925"/>
          </a:xfrm>
        </p:grpSpPr>
        <p:sp>
          <p:nvSpPr>
            <p:cNvPr id="32" name="object 32"/>
            <p:cNvSpPr/>
            <p:nvPr/>
          </p:nvSpPr>
          <p:spPr>
            <a:xfrm>
              <a:off x="4043171" y="9033001"/>
              <a:ext cx="72389" cy="86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46803" y="8985757"/>
              <a:ext cx="13335" cy="161925"/>
            </a:xfrm>
            <a:custGeom>
              <a:avLst/>
              <a:gdLst/>
              <a:ahLst/>
              <a:cxnLst/>
              <a:rect l="l" t="t" r="r" b="b"/>
              <a:pathLst>
                <a:path w="13335" h="161925">
                  <a:moveTo>
                    <a:pt x="12954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2954" y="161544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4232910" y="9010650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59">
                <a:moveTo>
                  <a:pt x="107442" y="50800"/>
                </a:moveTo>
                <a:lnTo>
                  <a:pt x="60185" y="50800"/>
                </a:lnTo>
                <a:lnTo>
                  <a:pt x="60185" y="0"/>
                </a:lnTo>
                <a:lnTo>
                  <a:pt x="47244" y="0"/>
                </a:lnTo>
                <a:lnTo>
                  <a:pt x="47244" y="50800"/>
                </a:lnTo>
                <a:lnTo>
                  <a:pt x="0" y="50800"/>
                </a:lnTo>
                <a:lnTo>
                  <a:pt x="0" y="62230"/>
                </a:lnTo>
                <a:lnTo>
                  <a:pt x="47244" y="62230"/>
                </a:lnTo>
                <a:lnTo>
                  <a:pt x="47244" y="111760"/>
                </a:lnTo>
                <a:lnTo>
                  <a:pt x="60185" y="111760"/>
                </a:lnTo>
                <a:lnTo>
                  <a:pt x="60185" y="62230"/>
                </a:lnTo>
                <a:lnTo>
                  <a:pt x="107442" y="62230"/>
                </a:lnTo>
                <a:lnTo>
                  <a:pt x="107442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4414265" y="8985757"/>
            <a:ext cx="131445" cy="169545"/>
            <a:chOff x="4414265" y="8985757"/>
            <a:chExt cx="131445" cy="169545"/>
          </a:xfrm>
        </p:grpSpPr>
        <p:sp>
          <p:nvSpPr>
            <p:cNvPr id="36" name="object 36"/>
            <p:cNvSpPr/>
            <p:nvPr/>
          </p:nvSpPr>
          <p:spPr>
            <a:xfrm>
              <a:off x="4414265" y="8985757"/>
              <a:ext cx="13335" cy="161925"/>
            </a:xfrm>
            <a:custGeom>
              <a:avLst/>
              <a:gdLst/>
              <a:ahLst/>
              <a:cxnLst/>
              <a:rect l="l" t="t" r="r" b="b"/>
              <a:pathLst>
                <a:path w="13335" h="161925">
                  <a:moveTo>
                    <a:pt x="12954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2954" y="161544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49317" y="9033001"/>
              <a:ext cx="96012" cy="1219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4603241" y="9061195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29">
                <a:moveTo>
                  <a:pt x="107442" y="0"/>
                </a:moveTo>
                <a:lnTo>
                  <a:pt x="0" y="0"/>
                </a:lnTo>
                <a:lnTo>
                  <a:pt x="0" y="11429"/>
                </a:lnTo>
                <a:lnTo>
                  <a:pt x="107442" y="11429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3930" y="8985757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57150" y="48768"/>
                </a:moveTo>
                <a:lnTo>
                  <a:pt x="30480" y="48768"/>
                </a:lnTo>
                <a:lnTo>
                  <a:pt x="35814" y="27432"/>
                </a:lnTo>
                <a:lnTo>
                  <a:pt x="23622" y="27432"/>
                </a:lnTo>
                <a:lnTo>
                  <a:pt x="22098" y="32766"/>
                </a:lnTo>
                <a:lnTo>
                  <a:pt x="19812" y="38862"/>
                </a:lnTo>
                <a:lnTo>
                  <a:pt x="18288" y="41148"/>
                </a:lnTo>
                <a:lnTo>
                  <a:pt x="17526" y="43446"/>
                </a:lnTo>
                <a:lnTo>
                  <a:pt x="16002" y="46482"/>
                </a:lnTo>
                <a:lnTo>
                  <a:pt x="14478" y="47244"/>
                </a:lnTo>
                <a:lnTo>
                  <a:pt x="13716" y="48006"/>
                </a:lnTo>
                <a:lnTo>
                  <a:pt x="9144" y="50292"/>
                </a:lnTo>
                <a:lnTo>
                  <a:pt x="6858" y="50292"/>
                </a:lnTo>
                <a:lnTo>
                  <a:pt x="4572" y="51054"/>
                </a:lnTo>
                <a:lnTo>
                  <a:pt x="1524" y="51054"/>
                </a:lnTo>
                <a:lnTo>
                  <a:pt x="0" y="57150"/>
                </a:lnTo>
                <a:lnTo>
                  <a:pt x="14478" y="57150"/>
                </a:lnTo>
                <a:lnTo>
                  <a:pt x="4572" y="102108"/>
                </a:lnTo>
                <a:lnTo>
                  <a:pt x="3048" y="106680"/>
                </a:lnTo>
                <a:lnTo>
                  <a:pt x="3048" y="114300"/>
                </a:lnTo>
                <a:lnTo>
                  <a:pt x="4178" y="122745"/>
                </a:lnTo>
                <a:lnTo>
                  <a:pt x="7518" y="128689"/>
                </a:lnTo>
                <a:lnTo>
                  <a:pt x="13004" y="132207"/>
                </a:lnTo>
                <a:lnTo>
                  <a:pt x="20574" y="133350"/>
                </a:lnTo>
                <a:lnTo>
                  <a:pt x="25908" y="133350"/>
                </a:lnTo>
                <a:lnTo>
                  <a:pt x="50292" y="114300"/>
                </a:lnTo>
                <a:lnTo>
                  <a:pt x="44958" y="109728"/>
                </a:lnTo>
                <a:lnTo>
                  <a:pt x="41148" y="114300"/>
                </a:lnTo>
                <a:lnTo>
                  <a:pt x="37338" y="117348"/>
                </a:lnTo>
                <a:lnTo>
                  <a:pt x="35052" y="119634"/>
                </a:lnTo>
                <a:lnTo>
                  <a:pt x="28956" y="122682"/>
                </a:lnTo>
                <a:lnTo>
                  <a:pt x="20574" y="122682"/>
                </a:lnTo>
                <a:lnTo>
                  <a:pt x="17526" y="118872"/>
                </a:lnTo>
                <a:lnTo>
                  <a:pt x="17526" y="109728"/>
                </a:lnTo>
                <a:lnTo>
                  <a:pt x="18288" y="107442"/>
                </a:lnTo>
                <a:lnTo>
                  <a:pt x="18288" y="104394"/>
                </a:lnTo>
                <a:lnTo>
                  <a:pt x="19050" y="102108"/>
                </a:lnTo>
                <a:lnTo>
                  <a:pt x="19812" y="96774"/>
                </a:lnTo>
                <a:lnTo>
                  <a:pt x="28956" y="57150"/>
                </a:lnTo>
                <a:lnTo>
                  <a:pt x="55626" y="57150"/>
                </a:lnTo>
                <a:lnTo>
                  <a:pt x="57150" y="48768"/>
                </a:lnTo>
                <a:close/>
              </a:path>
              <a:path w="99060" h="161925">
                <a:moveTo>
                  <a:pt x="99060" y="0"/>
                </a:moveTo>
                <a:lnTo>
                  <a:pt x="86106" y="0"/>
                </a:lnTo>
                <a:lnTo>
                  <a:pt x="86106" y="161544"/>
                </a:lnTo>
                <a:lnTo>
                  <a:pt x="99060" y="161544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193037"/>
            <a:ext cx="395795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Chessboard distance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between </a:t>
            </a:r>
            <a:r>
              <a:rPr sz="1400" i="1" spc="-5" dirty="0">
                <a:latin typeface="Times New Roman"/>
                <a:cs typeface="Times New Roman"/>
              </a:rPr>
              <a:t>p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spc="-5" dirty="0">
                <a:latin typeface="Times New Roman"/>
                <a:cs typeface="Times New Roman"/>
              </a:rPr>
              <a:t>q </a:t>
            </a:r>
            <a:r>
              <a:rPr sz="1400" spc="-5" dirty="0">
                <a:latin typeface="Times New Roman"/>
                <a:cs typeface="Times New Roman"/>
              </a:rPr>
              <a:t>is defined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10611" y="1561591"/>
            <a:ext cx="327025" cy="170180"/>
            <a:chOff x="2610611" y="1561591"/>
            <a:chExt cx="327025" cy="170180"/>
          </a:xfrm>
        </p:grpSpPr>
        <p:sp>
          <p:nvSpPr>
            <p:cNvPr id="8" name="object 8"/>
            <p:cNvSpPr/>
            <p:nvPr/>
          </p:nvSpPr>
          <p:spPr>
            <a:xfrm>
              <a:off x="2610611" y="1576069"/>
              <a:ext cx="105910" cy="118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9295" y="1561591"/>
              <a:ext cx="188214" cy="169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983992" y="1561591"/>
            <a:ext cx="150875" cy="169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1830" y="1618741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4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4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3279" y="1562353"/>
            <a:ext cx="568452" cy="170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1929" y="1637792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30">
                <a:moveTo>
                  <a:pt x="107442" y="0"/>
                </a:moveTo>
                <a:lnTo>
                  <a:pt x="0" y="0"/>
                </a:lnTo>
                <a:lnTo>
                  <a:pt x="0" y="11429"/>
                </a:lnTo>
                <a:lnTo>
                  <a:pt x="107442" y="11429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175759" y="1562353"/>
            <a:ext cx="167005" cy="161925"/>
            <a:chOff x="4175759" y="1562353"/>
            <a:chExt cx="167005" cy="161925"/>
          </a:xfrm>
        </p:grpSpPr>
        <p:sp>
          <p:nvSpPr>
            <p:cNvPr id="15" name="object 15"/>
            <p:cNvSpPr/>
            <p:nvPr/>
          </p:nvSpPr>
          <p:spPr>
            <a:xfrm>
              <a:off x="4175759" y="1609597"/>
              <a:ext cx="72389" cy="861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9392" y="1562353"/>
              <a:ext cx="63500" cy="161925"/>
            </a:xfrm>
            <a:custGeom>
              <a:avLst/>
              <a:gdLst/>
              <a:ahLst/>
              <a:cxnLst/>
              <a:rect l="l" t="t" r="r" b="b"/>
              <a:pathLst>
                <a:path w="63500" h="161925">
                  <a:moveTo>
                    <a:pt x="12954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2954" y="161544"/>
                  </a:lnTo>
                  <a:lnTo>
                    <a:pt x="12954" y="0"/>
                  </a:lnTo>
                  <a:close/>
                </a:path>
                <a:path w="63500" h="161925">
                  <a:moveTo>
                    <a:pt x="63246" y="119634"/>
                  </a:moveTo>
                  <a:lnTo>
                    <a:pt x="61722" y="112014"/>
                  </a:lnTo>
                  <a:lnTo>
                    <a:pt x="46482" y="112014"/>
                  </a:lnTo>
                  <a:lnTo>
                    <a:pt x="46482" y="115824"/>
                  </a:lnTo>
                  <a:lnTo>
                    <a:pt x="47244" y="120396"/>
                  </a:lnTo>
                  <a:lnTo>
                    <a:pt x="47244" y="128778"/>
                  </a:lnTo>
                  <a:lnTo>
                    <a:pt x="45720" y="135636"/>
                  </a:lnTo>
                  <a:lnTo>
                    <a:pt x="45720" y="138684"/>
                  </a:lnTo>
                  <a:lnTo>
                    <a:pt x="44196" y="140970"/>
                  </a:lnTo>
                  <a:lnTo>
                    <a:pt x="43434" y="143256"/>
                  </a:lnTo>
                  <a:lnTo>
                    <a:pt x="41910" y="145542"/>
                  </a:lnTo>
                  <a:lnTo>
                    <a:pt x="39624" y="147828"/>
                  </a:lnTo>
                  <a:lnTo>
                    <a:pt x="37338" y="150876"/>
                  </a:lnTo>
                  <a:lnTo>
                    <a:pt x="41910" y="156210"/>
                  </a:lnTo>
                  <a:lnTo>
                    <a:pt x="47244" y="151638"/>
                  </a:lnTo>
                  <a:lnTo>
                    <a:pt x="57150" y="141732"/>
                  </a:lnTo>
                  <a:lnTo>
                    <a:pt x="59436" y="137922"/>
                  </a:lnTo>
                  <a:lnTo>
                    <a:pt x="62484" y="131826"/>
                  </a:lnTo>
                  <a:lnTo>
                    <a:pt x="63246" y="128016"/>
                  </a:lnTo>
                  <a:lnTo>
                    <a:pt x="63246" y="119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401311" y="1562353"/>
            <a:ext cx="131445" cy="169545"/>
            <a:chOff x="4401311" y="1562353"/>
            <a:chExt cx="131445" cy="169545"/>
          </a:xfrm>
        </p:grpSpPr>
        <p:sp>
          <p:nvSpPr>
            <p:cNvPr id="18" name="object 18"/>
            <p:cNvSpPr/>
            <p:nvPr/>
          </p:nvSpPr>
          <p:spPr>
            <a:xfrm>
              <a:off x="4401311" y="1562353"/>
              <a:ext cx="13335" cy="161925"/>
            </a:xfrm>
            <a:custGeom>
              <a:avLst/>
              <a:gdLst/>
              <a:ahLst/>
              <a:cxnLst/>
              <a:rect l="l" t="t" r="r" b="b"/>
              <a:pathLst>
                <a:path w="13335" h="161925">
                  <a:moveTo>
                    <a:pt x="12953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2953" y="161544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6363" y="1609597"/>
              <a:ext cx="96012" cy="1219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4590288" y="1637792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30">
                <a:moveTo>
                  <a:pt x="107441" y="0"/>
                </a:moveTo>
                <a:lnTo>
                  <a:pt x="0" y="0"/>
                </a:lnTo>
                <a:lnTo>
                  <a:pt x="0" y="11429"/>
                </a:lnTo>
                <a:lnTo>
                  <a:pt x="107441" y="11429"/>
                </a:lnTo>
                <a:lnTo>
                  <a:pt x="107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60214" y="1562353"/>
            <a:ext cx="180340" cy="170815"/>
          </a:xfrm>
          <a:custGeom>
            <a:avLst/>
            <a:gdLst/>
            <a:ahLst/>
            <a:cxnLst/>
            <a:rect l="l" t="t" r="r" b="b"/>
            <a:pathLst>
              <a:path w="180339" h="170814">
                <a:moveTo>
                  <a:pt x="57150" y="48768"/>
                </a:moveTo>
                <a:lnTo>
                  <a:pt x="30480" y="48768"/>
                </a:lnTo>
                <a:lnTo>
                  <a:pt x="35814" y="27432"/>
                </a:lnTo>
                <a:lnTo>
                  <a:pt x="23622" y="27432"/>
                </a:lnTo>
                <a:lnTo>
                  <a:pt x="22098" y="32766"/>
                </a:lnTo>
                <a:lnTo>
                  <a:pt x="19812" y="38862"/>
                </a:lnTo>
                <a:lnTo>
                  <a:pt x="18288" y="41148"/>
                </a:lnTo>
                <a:lnTo>
                  <a:pt x="17526" y="43434"/>
                </a:lnTo>
                <a:lnTo>
                  <a:pt x="16002" y="46482"/>
                </a:lnTo>
                <a:lnTo>
                  <a:pt x="14478" y="47244"/>
                </a:lnTo>
                <a:lnTo>
                  <a:pt x="13716" y="48006"/>
                </a:lnTo>
                <a:lnTo>
                  <a:pt x="9144" y="50292"/>
                </a:lnTo>
                <a:lnTo>
                  <a:pt x="6858" y="50292"/>
                </a:lnTo>
                <a:lnTo>
                  <a:pt x="4572" y="51054"/>
                </a:lnTo>
                <a:lnTo>
                  <a:pt x="1524" y="51054"/>
                </a:lnTo>
                <a:lnTo>
                  <a:pt x="0" y="57150"/>
                </a:lnTo>
                <a:lnTo>
                  <a:pt x="14478" y="57150"/>
                </a:lnTo>
                <a:lnTo>
                  <a:pt x="4572" y="102108"/>
                </a:lnTo>
                <a:lnTo>
                  <a:pt x="3048" y="106680"/>
                </a:lnTo>
                <a:lnTo>
                  <a:pt x="3048" y="114300"/>
                </a:lnTo>
                <a:lnTo>
                  <a:pt x="4178" y="122745"/>
                </a:lnTo>
                <a:lnTo>
                  <a:pt x="7518" y="128689"/>
                </a:lnTo>
                <a:lnTo>
                  <a:pt x="13004" y="132207"/>
                </a:lnTo>
                <a:lnTo>
                  <a:pt x="20574" y="133350"/>
                </a:lnTo>
                <a:lnTo>
                  <a:pt x="25908" y="133350"/>
                </a:lnTo>
                <a:lnTo>
                  <a:pt x="50292" y="114300"/>
                </a:lnTo>
                <a:lnTo>
                  <a:pt x="44958" y="109728"/>
                </a:lnTo>
                <a:lnTo>
                  <a:pt x="41148" y="114300"/>
                </a:lnTo>
                <a:lnTo>
                  <a:pt x="37338" y="117348"/>
                </a:lnTo>
                <a:lnTo>
                  <a:pt x="35052" y="119634"/>
                </a:lnTo>
                <a:lnTo>
                  <a:pt x="28956" y="122682"/>
                </a:lnTo>
                <a:lnTo>
                  <a:pt x="20574" y="122682"/>
                </a:lnTo>
                <a:lnTo>
                  <a:pt x="17526" y="118872"/>
                </a:lnTo>
                <a:lnTo>
                  <a:pt x="17526" y="109728"/>
                </a:lnTo>
                <a:lnTo>
                  <a:pt x="18288" y="107442"/>
                </a:lnTo>
                <a:lnTo>
                  <a:pt x="18288" y="104394"/>
                </a:lnTo>
                <a:lnTo>
                  <a:pt x="19050" y="102108"/>
                </a:lnTo>
                <a:lnTo>
                  <a:pt x="19812" y="96774"/>
                </a:lnTo>
                <a:lnTo>
                  <a:pt x="28956" y="57150"/>
                </a:lnTo>
                <a:lnTo>
                  <a:pt x="55626" y="57150"/>
                </a:lnTo>
                <a:lnTo>
                  <a:pt x="57150" y="48768"/>
                </a:lnTo>
                <a:close/>
              </a:path>
              <a:path w="180339" h="170814">
                <a:moveTo>
                  <a:pt x="99060" y="0"/>
                </a:moveTo>
                <a:lnTo>
                  <a:pt x="86106" y="0"/>
                </a:lnTo>
                <a:lnTo>
                  <a:pt x="86106" y="161544"/>
                </a:lnTo>
                <a:lnTo>
                  <a:pt x="99060" y="161544"/>
                </a:lnTo>
                <a:lnTo>
                  <a:pt x="99060" y="0"/>
                </a:lnTo>
                <a:close/>
              </a:path>
              <a:path w="180339" h="170814">
                <a:moveTo>
                  <a:pt x="179832" y="88392"/>
                </a:moveTo>
                <a:lnTo>
                  <a:pt x="172110" y="46926"/>
                </a:lnTo>
                <a:lnTo>
                  <a:pt x="138785" y="10845"/>
                </a:lnTo>
                <a:lnTo>
                  <a:pt x="126492" y="6858"/>
                </a:lnTo>
                <a:lnTo>
                  <a:pt x="124206" y="12954"/>
                </a:lnTo>
                <a:lnTo>
                  <a:pt x="133781" y="17221"/>
                </a:lnTo>
                <a:lnTo>
                  <a:pt x="142011" y="23050"/>
                </a:lnTo>
                <a:lnTo>
                  <a:pt x="161925" y="60680"/>
                </a:lnTo>
                <a:lnTo>
                  <a:pt x="164592" y="87630"/>
                </a:lnTo>
                <a:lnTo>
                  <a:pt x="163893" y="101917"/>
                </a:lnTo>
                <a:lnTo>
                  <a:pt x="148971" y="146481"/>
                </a:lnTo>
                <a:lnTo>
                  <a:pt x="124968" y="163830"/>
                </a:lnTo>
                <a:lnTo>
                  <a:pt x="126492" y="170688"/>
                </a:lnTo>
                <a:lnTo>
                  <a:pt x="166116" y="141732"/>
                </a:lnTo>
                <a:lnTo>
                  <a:pt x="178968" y="103695"/>
                </a:lnTo>
                <a:lnTo>
                  <a:pt x="179832" y="88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30300" y="1992715"/>
            <a:ext cx="5259070" cy="492442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600" b="1" spc="-5" dirty="0">
                <a:latin typeface="Times New Roman"/>
                <a:cs typeface="Times New Roman"/>
              </a:rPr>
              <a:t>Zooming and Shrinking </a:t>
            </a:r>
            <a:r>
              <a:rPr sz="1600" b="1" dirty="0">
                <a:latin typeface="Times New Roman"/>
                <a:cs typeface="Times New Roman"/>
              </a:rPr>
              <a:t>Digital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Images</a:t>
            </a:r>
            <a:endParaRPr sz="1600">
              <a:latin typeface="Times New Roman"/>
              <a:cs typeface="Times New Roman"/>
            </a:endParaRPr>
          </a:p>
          <a:p>
            <a:pPr marL="288925" indent="-276860">
              <a:lnSpc>
                <a:spcPct val="100000"/>
              </a:lnSpc>
              <a:spcBef>
                <a:spcPts val="860"/>
              </a:spcBef>
              <a:buAutoNum type="alphaUcParenR"/>
              <a:tabLst>
                <a:tab pos="28956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Zooming</a:t>
            </a:r>
            <a:endParaRPr sz="1400">
              <a:latin typeface="Times New Roman"/>
              <a:cs typeface="Times New Roman"/>
            </a:endParaRPr>
          </a:p>
          <a:p>
            <a:pPr marL="12700" marR="207010">
              <a:lnSpc>
                <a:spcPts val="2410"/>
              </a:lnSpc>
              <a:spcBef>
                <a:spcPts val="190"/>
              </a:spcBef>
            </a:pPr>
            <a:r>
              <a:rPr sz="1400" spc="-5" dirty="0">
                <a:latin typeface="Times New Roman"/>
                <a:cs typeface="Times New Roman"/>
              </a:rPr>
              <a:t>Zooming may be viewed as oversampling. It is the scaling of an image  area </a:t>
            </a:r>
            <a:r>
              <a:rPr sz="1400" b="1" i="1" spc="-5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of </a:t>
            </a:r>
            <a:r>
              <a:rPr sz="1400" b="1" i="1" spc="-5" dirty="0">
                <a:latin typeface="Times New Roman"/>
                <a:cs typeface="Times New Roman"/>
              </a:rPr>
              <a:t>w×h </a:t>
            </a:r>
            <a:r>
              <a:rPr sz="1400" spc="-5" dirty="0">
                <a:latin typeface="Times New Roman"/>
                <a:cs typeface="Times New Roman"/>
              </a:rPr>
              <a:t>pixels by a factor </a:t>
            </a:r>
            <a:r>
              <a:rPr sz="1400" b="1" i="1" spc="-5" dirty="0">
                <a:latin typeface="Times New Roman"/>
                <a:cs typeface="Times New Roman"/>
              </a:rPr>
              <a:t>s </a:t>
            </a:r>
            <a:r>
              <a:rPr sz="1400" spc="-5" dirty="0">
                <a:latin typeface="Times New Roman"/>
                <a:cs typeface="Times New Roman"/>
              </a:rPr>
              <a:t>while maintaining spatial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resolution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spc="-5" dirty="0">
                <a:latin typeface="Times New Roman"/>
                <a:cs typeface="Times New Roman"/>
              </a:rPr>
              <a:t>(i.e. output has </a:t>
            </a:r>
            <a:r>
              <a:rPr sz="1400" b="1" i="1" spc="-5" dirty="0">
                <a:latin typeface="Times New Roman"/>
                <a:cs typeface="Times New Roman"/>
              </a:rPr>
              <a:t>sw×sh </a:t>
            </a:r>
            <a:r>
              <a:rPr sz="1400" spc="-5" dirty="0">
                <a:latin typeface="Times New Roman"/>
                <a:cs typeface="Times New Roman"/>
              </a:rPr>
              <a:t>pixels). Zooming requires two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steps:</a:t>
            </a:r>
            <a:endParaRPr sz="14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8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creation of new pixel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locations</a:t>
            </a:r>
            <a:endParaRPr sz="14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8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assignment of gray levels to those new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locations</a:t>
            </a:r>
            <a:endParaRPr sz="1400">
              <a:latin typeface="Times New Roman"/>
              <a:cs typeface="Times New Roman"/>
            </a:endParaRPr>
          </a:p>
          <a:p>
            <a:pPr marL="12700" marR="93980">
              <a:lnSpc>
                <a:spcPts val="2420"/>
              </a:lnSpc>
              <a:spcBef>
                <a:spcPts val="195"/>
              </a:spcBef>
            </a:pPr>
            <a:r>
              <a:rPr sz="1400" spc="-5" dirty="0">
                <a:latin typeface="Times New Roman"/>
                <a:cs typeface="Times New Roman"/>
              </a:rPr>
              <a:t>There are many methods of gray-level assignments, for example </a:t>
            </a:r>
            <a:r>
              <a:rPr sz="1400" i="1" spc="-5" dirty="0">
                <a:latin typeface="Times New Roman"/>
                <a:cs typeface="Times New Roman"/>
              </a:rPr>
              <a:t>nearest  </a:t>
            </a:r>
            <a:r>
              <a:rPr sz="1400" i="1" spc="-15" dirty="0">
                <a:latin typeface="Times New Roman"/>
                <a:cs typeface="Times New Roman"/>
              </a:rPr>
              <a:t>neighbor </a:t>
            </a:r>
            <a:r>
              <a:rPr sz="1400" i="1" spc="-5" dirty="0">
                <a:latin typeface="Times New Roman"/>
                <a:cs typeface="Times New Roman"/>
              </a:rPr>
              <a:t>interpolation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spc="-15" dirty="0">
                <a:latin typeface="Times New Roman"/>
                <a:cs typeface="Times New Roman"/>
              </a:rPr>
              <a:t>bilinear</a:t>
            </a:r>
            <a:r>
              <a:rPr sz="1400" i="1" spc="19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interpolation</a:t>
            </a:r>
            <a:r>
              <a:rPr sz="1400" spc="-5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Nearest neighbor interpolation (Zero-order</a:t>
            </a:r>
            <a:r>
              <a:rPr sz="14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hold)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2410"/>
              </a:lnSpc>
              <a:spcBef>
                <a:spcPts val="190"/>
              </a:spcBef>
            </a:pPr>
            <a:r>
              <a:rPr sz="1400" spc="-5" dirty="0">
                <a:latin typeface="Times New Roman"/>
                <a:cs typeface="Times New Roman"/>
              </a:rPr>
              <a:t>is performed by repeating pixel values, </a:t>
            </a:r>
            <a:r>
              <a:rPr sz="1400" dirty="0">
                <a:latin typeface="Times New Roman"/>
                <a:cs typeface="Times New Roman"/>
              </a:rPr>
              <a:t>thus </a:t>
            </a:r>
            <a:r>
              <a:rPr sz="1400" spc="-5" dirty="0">
                <a:latin typeface="Times New Roman"/>
                <a:cs typeface="Times New Roman"/>
              </a:rPr>
              <a:t>creating a checkerboard  effect. </a:t>
            </a:r>
            <a:r>
              <a:rPr sz="1400" b="1" spc="-5" dirty="0">
                <a:latin typeface="Times New Roman"/>
                <a:cs typeface="Times New Roman"/>
              </a:rPr>
              <a:t>Pixel replication </a:t>
            </a:r>
            <a:r>
              <a:rPr sz="1400" spc="-5" dirty="0">
                <a:latin typeface="Times New Roman"/>
                <a:cs typeface="Times New Roman"/>
              </a:rPr>
              <a:t>(a special case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nearest neighbor interpolation)  is used to increase the size of an image an integer number of times.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  <a:p>
            <a:pPr marL="12700" marR="38735">
              <a:lnSpc>
                <a:spcPts val="2410"/>
              </a:lnSpc>
              <a:spcBef>
                <a:spcPts val="15"/>
              </a:spcBef>
            </a:pPr>
            <a:r>
              <a:rPr sz="1400" spc="-5" dirty="0">
                <a:latin typeface="Times New Roman"/>
                <a:cs typeface="Times New Roman"/>
              </a:rPr>
              <a:t>example below shows 8-bit image zooming by 2x (2 times) using nearest  neighbor interpolation: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62811" y="7529576"/>
            <a:ext cx="236220" cy="539115"/>
            <a:chOff x="1162811" y="7529576"/>
            <a:chExt cx="236220" cy="539115"/>
          </a:xfrm>
        </p:grpSpPr>
        <p:sp>
          <p:nvSpPr>
            <p:cNvPr id="24" name="object 24"/>
            <p:cNvSpPr/>
            <p:nvPr/>
          </p:nvSpPr>
          <p:spPr>
            <a:xfrm>
              <a:off x="1162812" y="7529575"/>
              <a:ext cx="235585" cy="530225"/>
            </a:xfrm>
            <a:custGeom>
              <a:avLst/>
              <a:gdLst/>
              <a:ahLst/>
              <a:cxnLst/>
              <a:rect l="l" t="t" r="r" b="b"/>
              <a:pathLst>
                <a:path w="235584" h="530225">
                  <a:moveTo>
                    <a:pt x="46482" y="4064"/>
                  </a:moveTo>
                  <a:lnTo>
                    <a:pt x="0" y="4064"/>
                  </a:lnTo>
                  <a:lnTo>
                    <a:pt x="0" y="11684"/>
                  </a:lnTo>
                  <a:lnTo>
                    <a:pt x="0" y="522224"/>
                  </a:lnTo>
                  <a:lnTo>
                    <a:pt x="0" y="529844"/>
                  </a:lnTo>
                  <a:lnTo>
                    <a:pt x="46482" y="529844"/>
                  </a:lnTo>
                  <a:lnTo>
                    <a:pt x="46482" y="522224"/>
                  </a:lnTo>
                  <a:lnTo>
                    <a:pt x="17526" y="522224"/>
                  </a:lnTo>
                  <a:lnTo>
                    <a:pt x="17526" y="11684"/>
                  </a:lnTo>
                  <a:lnTo>
                    <a:pt x="46482" y="11684"/>
                  </a:lnTo>
                  <a:lnTo>
                    <a:pt x="46482" y="4064"/>
                  </a:lnTo>
                  <a:close/>
                </a:path>
                <a:path w="235584" h="530225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27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39" y="117919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  <a:path w="235584" h="530225">
                  <a:moveTo>
                    <a:pt x="235419" y="49530"/>
                  </a:moveTo>
                  <a:lnTo>
                    <a:pt x="225552" y="12192"/>
                  </a:lnTo>
                  <a:lnTo>
                    <a:pt x="221221" y="7620"/>
                  </a:lnTo>
                  <a:lnTo>
                    <a:pt x="220408" y="6756"/>
                  </a:lnTo>
                  <a:lnTo>
                    <a:pt x="219456" y="6184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44" y="63246"/>
                  </a:lnTo>
                  <a:lnTo>
                    <a:pt x="198120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18" y="61722"/>
                  </a:lnTo>
                  <a:lnTo>
                    <a:pt x="179070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70" y="16002"/>
                  </a:lnTo>
                  <a:lnTo>
                    <a:pt x="180594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84"/>
                  </a:lnTo>
                  <a:lnTo>
                    <a:pt x="214122" y="2959"/>
                  </a:lnTo>
                  <a:lnTo>
                    <a:pt x="206692" y="736"/>
                  </a:lnTo>
                  <a:lnTo>
                    <a:pt x="198120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94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44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56" y="73152"/>
                  </a:lnTo>
                  <a:lnTo>
                    <a:pt x="193548" y="73152"/>
                  </a:lnTo>
                  <a:lnTo>
                    <a:pt x="198120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41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70" y="121158"/>
                  </a:lnTo>
                  <a:lnTo>
                    <a:pt x="187350" y="119710"/>
                  </a:lnTo>
                  <a:lnTo>
                    <a:pt x="195072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0723" y="7733792"/>
              <a:ext cx="176784" cy="1257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6057" y="7947152"/>
              <a:ext cx="172973" cy="1211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541525" y="7525004"/>
            <a:ext cx="172212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852422" y="7529576"/>
            <a:ext cx="238760" cy="539115"/>
            <a:chOff x="1852422" y="7529576"/>
            <a:chExt cx="238760" cy="539115"/>
          </a:xfrm>
        </p:grpSpPr>
        <p:sp>
          <p:nvSpPr>
            <p:cNvPr id="29" name="object 29"/>
            <p:cNvSpPr/>
            <p:nvPr/>
          </p:nvSpPr>
          <p:spPr>
            <a:xfrm>
              <a:off x="1852422" y="7529576"/>
              <a:ext cx="175259" cy="1211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54024" y="7738364"/>
              <a:ext cx="175943" cy="1211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2422" y="7533639"/>
              <a:ext cx="238760" cy="534670"/>
            </a:xfrm>
            <a:custGeom>
              <a:avLst/>
              <a:gdLst/>
              <a:ahLst/>
              <a:cxnLst/>
              <a:rect l="l" t="t" r="r" b="b"/>
              <a:pathLst>
                <a:path w="238760" h="534670">
                  <a:moveTo>
                    <a:pt x="79248" y="493522"/>
                  </a:moveTo>
                  <a:lnTo>
                    <a:pt x="76962" y="488188"/>
                  </a:lnTo>
                  <a:lnTo>
                    <a:pt x="73914" y="482854"/>
                  </a:lnTo>
                  <a:lnTo>
                    <a:pt x="70104" y="478282"/>
                  </a:lnTo>
                  <a:lnTo>
                    <a:pt x="66903" y="475996"/>
                  </a:lnTo>
                  <a:lnTo>
                    <a:pt x="64770" y="474472"/>
                  </a:lnTo>
                  <a:lnTo>
                    <a:pt x="62484" y="473329"/>
                  </a:lnTo>
                  <a:lnTo>
                    <a:pt x="62484" y="496570"/>
                  </a:lnTo>
                  <a:lnTo>
                    <a:pt x="62484" y="507238"/>
                  </a:lnTo>
                  <a:lnTo>
                    <a:pt x="44196" y="527050"/>
                  </a:lnTo>
                  <a:lnTo>
                    <a:pt x="35814" y="527050"/>
                  </a:lnTo>
                  <a:lnTo>
                    <a:pt x="32004" y="526288"/>
                  </a:lnTo>
                  <a:lnTo>
                    <a:pt x="25908" y="523240"/>
                  </a:lnTo>
                  <a:lnTo>
                    <a:pt x="23622" y="521716"/>
                  </a:lnTo>
                  <a:lnTo>
                    <a:pt x="22098" y="519430"/>
                  </a:lnTo>
                  <a:lnTo>
                    <a:pt x="19812" y="517144"/>
                  </a:lnTo>
                  <a:lnTo>
                    <a:pt x="18288" y="514096"/>
                  </a:lnTo>
                  <a:lnTo>
                    <a:pt x="17526" y="511048"/>
                  </a:lnTo>
                  <a:lnTo>
                    <a:pt x="16764" y="507238"/>
                  </a:lnTo>
                  <a:lnTo>
                    <a:pt x="16764" y="493522"/>
                  </a:lnTo>
                  <a:lnTo>
                    <a:pt x="31242" y="475996"/>
                  </a:lnTo>
                  <a:lnTo>
                    <a:pt x="44196" y="475996"/>
                  </a:lnTo>
                  <a:lnTo>
                    <a:pt x="48006" y="476758"/>
                  </a:lnTo>
                  <a:lnTo>
                    <a:pt x="51054" y="479044"/>
                  </a:lnTo>
                  <a:lnTo>
                    <a:pt x="54864" y="480568"/>
                  </a:lnTo>
                  <a:lnTo>
                    <a:pt x="57150" y="483616"/>
                  </a:lnTo>
                  <a:lnTo>
                    <a:pt x="59436" y="488188"/>
                  </a:lnTo>
                  <a:lnTo>
                    <a:pt x="60960" y="491998"/>
                  </a:lnTo>
                  <a:lnTo>
                    <a:pt x="62484" y="496570"/>
                  </a:lnTo>
                  <a:lnTo>
                    <a:pt x="62484" y="473329"/>
                  </a:lnTo>
                  <a:lnTo>
                    <a:pt x="58674" y="471424"/>
                  </a:lnTo>
                  <a:lnTo>
                    <a:pt x="57912" y="470662"/>
                  </a:lnTo>
                  <a:lnTo>
                    <a:pt x="63055" y="468376"/>
                  </a:lnTo>
                  <a:lnTo>
                    <a:pt x="64770" y="467614"/>
                  </a:lnTo>
                  <a:lnTo>
                    <a:pt x="69342" y="463804"/>
                  </a:lnTo>
                  <a:lnTo>
                    <a:pt x="72390" y="459232"/>
                  </a:lnTo>
                  <a:lnTo>
                    <a:pt x="76200" y="454660"/>
                  </a:lnTo>
                  <a:lnTo>
                    <a:pt x="77724" y="449326"/>
                  </a:lnTo>
                  <a:lnTo>
                    <a:pt x="77724" y="436372"/>
                  </a:lnTo>
                  <a:lnTo>
                    <a:pt x="76200" y="431038"/>
                  </a:lnTo>
                  <a:lnTo>
                    <a:pt x="73152" y="427228"/>
                  </a:lnTo>
                  <a:lnTo>
                    <a:pt x="70104" y="422656"/>
                  </a:lnTo>
                  <a:lnTo>
                    <a:pt x="68580" y="421132"/>
                  </a:lnTo>
                  <a:lnTo>
                    <a:pt x="66294" y="418846"/>
                  </a:lnTo>
                  <a:lnTo>
                    <a:pt x="61722" y="417131"/>
                  </a:lnTo>
                  <a:lnTo>
                    <a:pt x="61722" y="439420"/>
                  </a:lnTo>
                  <a:lnTo>
                    <a:pt x="61722" y="449326"/>
                  </a:lnTo>
                  <a:lnTo>
                    <a:pt x="60960" y="453136"/>
                  </a:lnTo>
                  <a:lnTo>
                    <a:pt x="58674" y="456946"/>
                  </a:lnTo>
                  <a:lnTo>
                    <a:pt x="57150" y="460756"/>
                  </a:lnTo>
                  <a:lnTo>
                    <a:pt x="54864" y="463042"/>
                  </a:lnTo>
                  <a:lnTo>
                    <a:pt x="51816" y="465328"/>
                  </a:lnTo>
                  <a:lnTo>
                    <a:pt x="48768" y="466852"/>
                  </a:lnTo>
                  <a:lnTo>
                    <a:pt x="44196" y="468376"/>
                  </a:lnTo>
                  <a:lnTo>
                    <a:pt x="35814" y="468376"/>
                  </a:lnTo>
                  <a:lnTo>
                    <a:pt x="17526" y="450088"/>
                  </a:lnTo>
                  <a:lnTo>
                    <a:pt x="17526" y="436372"/>
                  </a:lnTo>
                  <a:lnTo>
                    <a:pt x="19050" y="431038"/>
                  </a:lnTo>
                  <a:lnTo>
                    <a:pt x="22860" y="426466"/>
                  </a:lnTo>
                  <a:lnTo>
                    <a:pt x="26670" y="422656"/>
                  </a:lnTo>
                  <a:lnTo>
                    <a:pt x="32004" y="421132"/>
                  </a:lnTo>
                  <a:lnTo>
                    <a:pt x="43434" y="421132"/>
                  </a:lnTo>
                  <a:lnTo>
                    <a:pt x="61722" y="439420"/>
                  </a:lnTo>
                  <a:lnTo>
                    <a:pt x="61722" y="417131"/>
                  </a:lnTo>
                  <a:lnTo>
                    <a:pt x="60198" y="416560"/>
                  </a:lnTo>
                  <a:lnTo>
                    <a:pt x="54864" y="414274"/>
                  </a:lnTo>
                  <a:lnTo>
                    <a:pt x="48006" y="413512"/>
                  </a:lnTo>
                  <a:lnTo>
                    <a:pt x="32766" y="413512"/>
                  </a:lnTo>
                  <a:lnTo>
                    <a:pt x="25908" y="414274"/>
                  </a:lnTo>
                  <a:lnTo>
                    <a:pt x="19812" y="417322"/>
                  </a:lnTo>
                  <a:lnTo>
                    <a:pt x="13716" y="419608"/>
                  </a:lnTo>
                  <a:lnTo>
                    <a:pt x="9144" y="423418"/>
                  </a:lnTo>
                  <a:lnTo>
                    <a:pt x="6096" y="427990"/>
                  </a:lnTo>
                  <a:lnTo>
                    <a:pt x="3048" y="433324"/>
                  </a:lnTo>
                  <a:lnTo>
                    <a:pt x="1524" y="438658"/>
                  </a:lnTo>
                  <a:lnTo>
                    <a:pt x="1524" y="443992"/>
                  </a:lnTo>
                  <a:lnTo>
                    <a:pt x="2667" y="453440"/>
                  </a:lnTo>
                  <a:lnTo>
                    <a:pt x="6096" y="461238"/>
                  </a:lnTo>
                  <a:lnTo>
                    <a:pt x="11811" y="467461"/>
                  </a:lnTo>
                  <a:lnTo>
                    <a:pt x="19812" y="472186"/>
                  </a:lnTo>
                  <a:lnTo>
                    <a:pt x="19812" y="472948"/>
                  </a:lnTo>
                  <a:lnTo>
                    <a:pt x="0" y="508762"/>
                  </a:lnTo>
                  <a:lnTo>
                    <a:pt x="1524" y="514096"/>
                  </a:lnTo>
                  <a:lnTo>
                    <a:pt x="30480" y="534670"/>
                  </a:lnTo>
                  <a:lnTo>
                    <a:pt x="46482" y="534670"/>
                  </a:lnTo>
                  <a:lnTo>
                    <a:pt x="79248" y="507238"/>
                  </a:lnTo>
                  <a:lnTo>
                    <a:pt x="79248" y="493522"/>
                  </a:lnTo>
                  <a:close/>
                </a:path>
                <a:path w="238760" h="534670">
                  <a:moveTo>
                    <a:pt x="175260" y="472186"/>
                  </a:moveTo>
                  <a:lnTo>
                    <a:pt x="165354" y="427990"/>
                  </a:lnTo>
                  <a:lnTo>
                    <a:pt x="158496" y="420331"/>
                  </a:lnTo>
                  <a:lnTo>
                    <a:pt x="158496" y="475996"/>
                  </a:lnTo>
                  <a:lnTo>
                    <a:pt x="158140" y="486638"/>
                  </a:lnTo>
                  <a:lnTo>
                    <a:pt x="144780" y="527050"/>
                  </a:lnTo>
                  <a:lnTo>
                    <a:pt x="130302" y="527050"/>
                  </a:lnTo>
                  <a:lnTo>
                    <a:pt x="116865" y="485482"/>
                  </a:lnTo>
                  <a:lnTo>
                    <a:pt x="116586" y="456946"/>
                  </a:lnTo>
                  <a:lnTo>
                    <a:pt x="118872" y="438658"/>
                  </a:lnTo>
                  <a:lnTo>
                    <a:pt x="120396" y="434848"/>
                  </a:lnTo>
                  <a:lnTo>
                    <a:pt x="122682" y="430276"/>
                  </a:lnTo>
                  <a:lnTo>
                    <a:pt x="124206" y="426466"/>
                  </a:lnTo>
                  <a:lnTo>
                    <a:pt x="127254" y="424180"/>
                  </a:lnTo>
                  <a:lnTo>
                    <a:pt x="129540" y="421894"/>
                  </a:lnTo>
                  <a:lnTo>
                    <a:pt x="133350" y="421132"/>
                  </a:lnTo>
                  <a:lnTo>
                    <a:pt x="141732" y="421132"/>
                  </a:lnTo>
                  <a:lnTo>
                    <a:pt x="145542" y="422656"/>
                  </a:lnTo>
                  <a:lnTo>
                    <a:pt x="148590" y="426466"/>
                  </a:lnTo>
                  <a:lnTo>
                    <a:pt x="151638" y="429514"/>
                  </a:lnTo>
                  <a:lnTo>
                    <a:pt x="158496" y="475996"/>
                  </a:lnTo>
                  <a:lnTo>
                    <a:pt x="158496" y="420331"/>
                  </a:lnTo>
                  <a:lnTo>
                    <a:pt x="153924" y="417042"/>
                  </a:lnTo>
                  <a:lnTo>
                    <a:pt x="146494" y="414388"/>
                  </a:lnTo>
                  <a:lnTo>
                    <a:pt x="137922" y="413512"/>
                  </a:lnTo>
                  <a:lnTo>
                    <a:pt x="131826" y="413512"/>
                  </a:lnTo>
                  <a:lnTo>
                    <a:pt x="102108" y="447040"/>
                  </a:lnTo>
                  <a:lnTo>
                    <a:pt x="99872" y="475996"/>
                  </a:lnTo>
                  <a:lnTo>
                    <a:pt x="100380" y="488784"/>
                  </a:lnTo>
                  <a:lnTo>
                    <a:pt x="113461" y="525995"/>
                  </a:lnTo>
                  <a:lnTo>
                    <a:pt x="136398" y="534670"/>
                  </a:lnTo>
                  <a:lnTo>
                    <a:pt x="145097" y="533679"/>
                  </a:lnTo>
                  <a:lnTo>
                    <a:pt x="152869" y="530669"/>
                  </a:lnTo>
                  <a:lnTo>
                    <a:pt x="157772" y="527050"/>
                  </a:lnTo>
                  <a:lnTo>
                    <a:pt x="159639" y="525678"/>
                  </a:lnTo>
                  <a:lnTo>
                    <a:pt x="165354" y="518668"/>
                  </a:lnTo>
                  <a:lnTo>
                    <a:pt x="169468" y="509803"/>
                  </a:lnTo>
                  <a:lnTo>
                    <a:pt x="172593" y="499148"/>
                  </a:lnTo>
                  <a:lnTo>
                    <a:pt x="174561" y="486638"/>
                  </a:lnTo>
                  <a:lnTo>
                    <a:pt x="175260" y="472186"/>
                  </a:lnTo>
                  <a:close/>
                </a:path>
                <a:path w="238760" h="534670">
                  <a:moveTo>
                    <a:pt x="238506" y="0"/>
                  </a:moveTo>
                  <a:lnTo>
                    <a:pt x="191262" y="0"/>
                  </a:lnTo>
                  <a:lnTo>
                    <a:pt x="191262" y="7620"/>
                  </a:lnTo>
                  <a:lnTo>
                    <a:pt x="220980" y="762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5780"/>
                  </a:lnTo>
                  <a:lnTo>
                    <a:pt x="238506" y="525780"/>
                  </a:lnTo>
                  <a:lnTo>
                    <a:pt x="238506" y="518160"/>
                  </a:lnTo>
                  <a:lnTo>
                    <a:pt x="238506" y="762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540080" y="7738364"/>
            <a:ext cx="173657" cy="121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1525" y="7942580"/>
            <a:ext cx="170687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31389" y="7657083"/>
            <a:ext cx="12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08682" y="7529576"/>
            <a:ext cx="236220" cy="539115"/>
            <a:chOff x="2408682" y="7529576"/>
            <a:chExt cx="236220" cy="539115"/>
          </a:xfrm>
        </p:grpSpPr>
        <p:sp>
          <p:nvSpPr>
            <p:cNvPr id="36" name="object 36"/>
            <p:cNvSpPr/>
            <p:nvPr/>
          </p:nvSpPr>
          <p:spPr>
            <a:xfrm>
              <a:off x="2408682" y="7529575"/>
              <a:ext cx="235585" cy="530225"/>
            </a:xfrm>
            <a:custGeom>
              <a:avLst/>
              <a:gdLst/>
              <a:ahLst/>
              <a:cxnLst/>
              <a:rect l="l" t="t" r="r" b="b"/>
              <a:pathLst>
                <a:path w="235585" h="530225">
                  <a:moveTo>
                    <a:pt x="46482" y="4064"/>
                  </a:moveTo>
                  <a:lnTo>
                    <a:pt x="0" y="4064"/>
                  </a:lnTo>
                  <a:lnTo>
                    <a:pt x="0" y="11684"/>
                  </a:lnTo>
                  <a:lnTo>
                    <a:pt x="0" y="522224"/>
                  </a:lnTo>
                  <a:lnTo>
                    <a:pt x="0" y="529844"/>
                  </a:lnTo>
                  <a:lnTo>
                    <a:pt x="46482" y="529844"/>
                  </a:lnTo>
                  <a:lnTo>
                    <a:pt x="46482" y="522224"/>
                  </a:lnTo>
                  <a:lnTo>
                    <a:pt x="17526" y="522224"/>
                  </a:lnTo>
                  <a:lnTo>
                    <a:pt x="17526" y="11684"/>
                  </a:lnTo>
                  <a:lnTo>
                    <a:pt x="46482" y="11684"/>
                  </a:lnTo>
                  <a:lnTo>
                    <a:pt x="46482" y="4064"/>
                  </a:lnTo>
                  <a:close/>
                </a:path>
                <a:path w="235585" h="530225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27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39" y="117919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  <a:path w="235585" h="530225">
                  <a:moveTo>
                    <a:pt x="235419" y="49530"/>
                  </a:moveTo>
                  <a:lnTo>
                    <a:pt x="225552" y="12192"/>
                  </a:lnTo>
                  <a:lnTo>
                    <a:pt x="221221" y="7620"/>
                  </a:lnTo>
                  <a:lnTo>
                    <a:pt x="220408" y="6756"/>
                  </a:lnTo>
                  <a:lnTo>
                    <a:pt x="219456" y="6184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44" y="63246"/>
                  </a:lnTo>
                  <a:lnTo>
                    <a:pt x="198120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18" y="61722"/>
                  </a:lnTo>
                  <a:lnTo>
                    <a:pt x="179070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70" y="16002"/>
                  </a:lnTo>
                  <a:lnTo>
                    <a:pt x="180594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84"/>
                  </a:lnTo>
                  <a:lnTo>
                    <a:pt x="214122" y="2959"/>
                  </a:lnTo>
                  <a:lnTo>
                    <a:pt x="206692" y="736"/>
                  </a:lnTo>
                  <a:lnTo>
                    <a:pt x="198120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94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44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56" y="73152"/>
                  </a:lnTo>
                  <a:lnTo>
                    <a:pt x="193548" y="73152"/>
                  </a:lnTo>
                  <a:lnTo>
                    <a:pt x="198120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41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70" y="121158"/>
                  </a:lnTo>
                  <a:lnTo>
                    <a:pt x="187350" y="119710"/>
                  </a:lnTo>
                  <a:lnTo>
                    <a:pt x="195059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66594" y="7733792"/>
              <a:ext cx="176783" cy="1257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71928" y="7947152"/>
              <a:ext cx="172974" cy="12115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785188" y="7529576"/>
            <a:ext cx="172862" cy="1211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61716" y="7525004"/>
            <a:ext cx="172211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7559" y="7525004"/>
            <a:ext cx="172212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48455" y="7529576"/>
            <a:ext cx="175260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3923538" y="7529576"/>
            <a:ext cx="238760" cy="539115"/>
            <a:chOff x="3923538" y="7529576"/>
            <a:chExt cx="238760" cy="539115"/>
          </a:xfrm>
        </p:grpSpPr>
        <p:sp>
          <p:nvSpPr>
            <p:cNvPr id="44" name="object 44"/>
            <p:cNvSpPr/>
            <p:nvPr/>
          </p:nvSpPr>
          <p:spPr>
            <a:xfrm>
              <a:off x="3923538" y="7529576"/>
              <a:ext cx="175260" cy="1211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25140" y="7738364"/>
              <a:ext cx="175943" cy="1211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3538" y="7533639"/>
              <a:ext cx="238760" cy="534670"/>
            </a:xfrm>
            <a:custGeom>
              <a:avLst/>
              <a:gdLst/>
              <a:ahLst/>
              <a:cxnLst/>
              <a:rect l="l" t="t" r="r" b="b"/>
              <a:pathLst>
                <a:path w="238760" h="534670">
                  <a:moveTo>
                    <a:pt x="79248" y="493522"/>
                  </a:moveTo>
                  <a:lnTo>
                    <a:pt x="76962" y="488188"/>
                  </a:lnTo>
                  <a:lnTo>
                    <a:pt x="73914" y="482854"/>
                  </a:lnTo>
                  <a:lnTo>
                    <a:pt x="70104" y="478282"/>
                  </a:lnTo>
                  <a:lnTo>
                    <a:pt x="66903" y="475996"/>
                  </a:lnTo>
                  <a:lnTo>
                    <a:pt x="64770" y="474472"/>
                  </a:lnTo>
                  <a:lnTo>
                    <a:pt x="62484" y="473329"/>
                  </a:lnTo>
                  <a:lnTo>
                    <a:pt x="62484" y="496570"/>
                  </a:lnTo>
                  <a:lnTo>
                    <a:pt x="62484" y="507238"/>
                  </a:lnTo>
                  <a:lnTo>
                    <a:pt x="44196" y="527050"/>
                  </a:lnTo>
                  <a:lnTo>
                    <a:pt x="35814" y="527050"/>
                  </a:lnTo>
                  <a:lnTo>
                    <a:pt x="32004" y="526288"/>
                  </a:lnTo>
                  <a:lnTo>
                    <a:pt x="25908" y="523240"/>
                  </a:lnTo>
                  <a:lnTo>
                    <a:pt x="23622" y="521716"/>
                  </a:lnTo>
                  <a:lnTo>
                    <a:pt x="22098" y="519430"/>
                  </a:lnTo>
                  <a:lnTo>
                    <a:pt x="19812" y="517144"/>
                  </a:lnTo>
                  <a:lnTo>
                    <a:pt x="18288" y="514096"/>
                  </a:lnTo>
                  <a:lnTo>
                    <a:pt x="17526" y="511048"/>
                  </a:lnTo>
                  <a:lnTo>
                    <a:pt x="16764" y="507238"/>
                  </a:lnTo>
                  <a:lnTo>
                    <a:pt x="16764" y="493522"/>
                  </a:lnTo>
                  <a:lnTo>
                    <a:pt x="31242" y="475996"/>
                  </a:lnTo>
                  <a:lnTo>
                    <a:pt x="44196" y="475996"/>
                  </a:lnTo>
                  <a:lnTo>
                    <a:pt x="48006" y="476758"/>
                  </a:lnTo>
                  <a:lnTo>
                    <a:pt x="51054" y="479044"/>
                  </a:lnTo>
                  <a:lnTo>
                    <a:pt x="54864" y="480568"/>
                  </a:lnTo>
                  <a:lnTo>
                    <a:pt x="57150" y="483616"/>
                  </a:lnTo>
                  <a:lnTo>
                    <a:pt x="59436" y="488188"/>
                  </a:lnTo>
                  <a:lnTo>
                    <a:pt x="60960" y="491998"/>
                  </a:lnTo>
                  <a:lnTo>
                    <a:pt x="62484" y="496570"/>
                  </a:lnTo>
                  <a:lnTo>
                    <a:pt x="62484" y="473329"/>
                  </a:lnTo>
                  <a:lnTo>
                    <a:pt x="58674" y="471424"/>
                  </a:lnTo>
                  <a:lnTo>
                    <a:pt x="57912" y="470662"/>
                  </a:lnTo>
                  <a:lnTo>
                    <a:pt x="63055" y="468376"/>
                  </a:lnTo>
                  <a:lnTo>
                    <a:pt x="64770" y="467614"/>
                  </a:lnTo>
                  <a:lnTo>
                    <a:pt x="69342" y="463804"/>
                  </a:lnTo>
                  <a:lnTo>
                    <a:pt x="72390" y="459232"/>
                  </a:lnTo>
                  <a:lnTo>
                    <a:pt x="76200" y="454660"/>
                  </a:lnTo>
                  <a:lnTo>
                    <a:pt x="77724" y="449326"/>
                  </a:lnTo>
                  <a:lnTo>
                    <a:pt x="77724" y="436372"/>
                  </a:lnTo>
                  <a:lnTo>
                    <a:pt x="76200" y="431038"/>
                  </a:lnTo>
                  <a:lnTo>
                    <a:pt x="73152" y="427228"/>
                  </a:lnTo>
                  <a:lnTo>
                    <a:pt x="70104" y="422656"/>
                  </a:lnTo>
                  <a:lnTo>
                    <a:pt x="68580" y="421132"/>
                  </a:lnTo>
                  <a:lnTo>
                    <a:pt x="66294" y="418846"/>
                  </a:lnTo>
                  <a:lnTo>
                    <a:pt x="61722" y="417131"/>
                  </a:lnTo>
                  <a:lnTo>
                    <a:pt x="61722" y="439420"/>
                  </a:lnTo>
                  <a:lnTo>
                    <a:pt x="61722" y="449326"/>
                  </a:lnTo>
                  <a:lnTo>
                    <a:pt x="60960" y="453136"/>
                  </a:lnTo>
                  <a:lnTo>
                    <a:pt x="58674" y="456946"/>
                  </a:lnTo>
                  <a:lnTo>
                    <a:pt x="57150" y="460756"/>
                  </a:lnTo>
                  <a:lnTo>
                    <a:pt x="54864" y="463042"/>
                  </a:lnTo>
                  <a:lnTo>
                    <a:pt x="51816" y="465328"/>
                  </a:lnTo>
                  <a:lnTo>
                    <a:pt x="48768" y="466852"/>
                  </a:lnTo>
                  <a:lnTo>
                    <a:pt x="44196" y="468376"/>
                  </a:lnTo>
                  <a:lnTo>
                    <a:pt x="35814" y="468376"/>
                  </a:lnTo>
                  <a:lnTo>
                    <a:pt x="17526" y="450088"/>
                  </a:lnTo>
                  <a:lnTo>
                    <a:pt x="17526" y="436372"/>
                  </a:lnTo>
                  <a:lnTo>
                    <a:pt x="19050" y="431038"/>
                  </a:lnTo>
                  <a:lnTo>
                    <a:pt x="22860" y="426466"/>
                  </a:lnTo>
                  <a:lnTo>
                    <a:pt x="26670" y="422656"/>
                  </a:lnTo>
                  <a:lnTo>
                    <a:pt x="32004" y="421132"/>
                  </a:lnTo>
                  <a:lnTo>
                    <a:pt x="43434" y="421132"/>
                  </a:lnTo>
                  <a:lnTo>
                    <a:pt x="61722" y="439420"/>
                  </a:lnTo>
                  <a:lnTo>
                    <a:pt x="61722" y="417131"/>
                  </a:lnTo>
                  <a:lnTo>
                    <a:pt x="60198" y="416560"/>
                  </a:lnTo>
                  <a:lnTo>
                    <a:pt x="54864" y="414274"/>
                  </a:lnTo>
                  <a:lnTo>
                    <a:pt x="48006" y="413512"/>
                  </a:lnTo>
                  <a:lnTo>
                    <a:pt x="32766" y="413512"/>
                  </a:lnTo>
                  <a:lnTo>
                    <a:pt x="25908" y="414274"/>
                  </a:lnTo>
                  <a:lnTo>
                    <a:pt x="19812" y="417322"/>
                  </a:lnTo>
                  <a:lnTo>
                    <a:pt x="13716" y="419608"/>
                  </a:lnTo>
                  <a:lnTo>
                    <a:pt x="9144" y="423418"/>
                  </a:lnTo>
                  <a:lnTo>
                    <a:pt x="6096" y="427990"/>
                  </a:lnTo>
                  <a:lnTo>
                    <a:pt x="3048" y="433324"/>
                  </a:lnTo>
                  <a:lnTo>
                    <a:pt x="1524" y="438658"/>
                  </a:lnTo>
                  <a:lnTo>
                    <a:pt x="1524" y="443992"/>
                  </a:lnTo>
                  <a:lnTo>
                    <a:pt x="2667" y="453440"/>
                  </a:lnTo>
                  <a:lnTo>
                    <a:pt x="6096" y="461238"/>
                  </a:lnTo>
                  <a:lnTo>
                    <a:pt x="11811" y="467461"/>
                  </a:lnTo>
                  <a:lnTo>
                    <a:pt x="19812" y="472186"/>
                  </a:lnTo>
                  <a:lnTo>
                    <a:pt x="19812" y="472948"/>
                  </a:lnTo>
                  <a:lnTo>
                    <a:pt x="0" y="508762"/>
                  </a:lnTo>
                  <a:lnTo>
                    <a:pt x="1524" y="514096"/>
                  </a:lnTo>
                  <a:lnTo>
                    <a:pt x="30480" y="534670"/>
                  </a:lnTo>
                  <a:lnTo>
                    <a:pt x="46482" y="534670"/>
                  </a:lnTo>
                  <a:lnTo>
                    <a:pt x="79248" y="507238"/>
                  </a:lnTo>
                  <a:lnTo>
                    <a:pt x="79248" y="493522"/>
                  </a:lnTo>
                  <a:close/>
                </a:path>
                <a:path w="238760" h="534670">
                  <a:moveTo>
                    <a:pt x="175260" y="472186"/>
                  </a:moveTo>
                  <a:lnTo>
                    <a:pt x="165354" y="427990"/>
                  </a:lnTo>
                  <a:lnTo>
                    <a:pt x="158496" y="420331"/>
                  </a:lnTo>
                  <a:lnTo>
                    <a:pt x="158496" y="475996"/>
                  </a:lnTo>
                  <a:lnTo>
                    <a:pt x="158140" y="486638"/>
                  </a:lnTo>
                  <a:lnTo>
                    <a:pt x="144780" y="527050"/>
                  </a:lnTo>
                  <a:lnTo>
                    <a:pt x="130302" y="527050"/>
                  </a:lnTo>
                  <a:lnTo>
                    <a:pt x="116865" y="485482"/>
                  </a:lnTo>
                  <a:lnTo>
                    <a:pt x="116586" y="456946"/>
                  </a:lnTo>
                  <a:lnTo>
                    <a:pt x="118872" y="438658"/>
                  </a:lnTo>
                  <a:lnTo>
                    <a:pt x="120396" y="434848"/>
                  </a:lnTo>
                  <a:lnTo>
                    <a:pt x="122682" y="430276"/>
                  </a:lnTo>
                  <a:lnTo>
                    <a:pt x="124206" y="426466"/>
                  </a:lnTo>
                  <a:lnTo>
                    <a:pt x="127254" y="424180"/>
                  </a:lnTo>
                  <a:lnTo>
                    <a:pt x="129540" y="421894"/>
                  </a:lnTo>
                  <a:lnTo>
                    <a:pt x="133350" y="421132"/>
                  </a:lnTo>
                  <a:lnTo>
                    <a:pt x="141732" y="421132"/>
                  </a:lnTo>
                  <a:lnTo>
                    <a:pt x="145542" y="422656"/>
                  </a:lnTo>
                  <a:lnTo>
                    <a:pt x="148590" y="426466"/>
                  </a:lnTo>
                  <a:lnTo>
                    <a:pt x="151638" y="429514"/>
                  </a:lnTo>
                  <a:lnTo>
                    <a:pt x="158496" y="475996"/>
                  </a:lnTo>
                  <a:lnTo>
                    <a:pt x="158496" y="420331"/>
                  </a:lnTo>
                  <a:lnTo>
                    <a:pt x="153924" y="417042"/>
                  </a:lnTo>
                  <a:lnTo>
                    <a:pt x="146494" y="414388"/>
                  </a:lnTo>
                  <a:lnTo>
                    <a:pt x="137922" y="413512"/>
                  </a:lnTo>
                  <a:lnTo>
                    <a:pt x="131826" y="413512"/>
                  </a:lnTo>
                  <a:lnTo>
                    <a:pt x="102108" y="447040"/>
                  </a:lnTo>
                  <a:lnTo>
                    <a:pt x="99872" y="475996"/>
                  </a:lnTo>
                  <a:lnTo>
                    <a:pt x="100380" y="488784"/>
                  </a:lnTo>
                  <a:lnTo>
                    <a:pt x="113461" y="525995"/>
                  </a:lnTo>
                  <a:lnTo>
                    <a:pt x="136398" y="534670"/>
                  </a:lnTo>
                  <a:lnTo>
                    <a:pt x="145097" y="533679"/>
                  </a:lnTo>
                  <a:lnTo>
                    <a:pt x="152869" y="530669"/>
                  </a:lnTo>
                  <a:lnTo>
                    <a:pt x="157772" y="527050"/>
                  </a:lnTo>
                  <a:lnTo>
                    <a:pt x="159639" y="525678"/>
                  </a:lnTo>
                  <a:lnTo>
                    <a:pt x="165354" y="518668"/>
                  </a:lnTo>
                  <a:lnTo>
                    <a:pt x="169468" y="509803"/>
                  </a:lnTo>
                  <a:lnTo>
                    <a:pt x="172593" y="499148"/>
                  </a:lnTo>
                  <a:lnTo>
                    <a:pt x="174561" y="486638"/>
                  </a:lnTo>
                  <a:lnTo>
                    <a:pt x="175260" y="472186"/>
                  </a:lnTo>
                  <a:close/>
                </a:path>
                <a:path w="238760" h="534670">
                  <a:moveTo>
                    <a:pt x="238506" y="0"/>
                  </a:moveTo>
                  <a:lnTo>
                    <a:pt x="191262" y="0"/>
                  </a:lnTo>
                  <a:lnTo>
                    <a:pt x="191262" y="7620"/>
                  </a:lnTo>
                  <a:lnTo>
                    <a:pt x="220980" y="762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5780"/>
                  </a:lnTo>
                  <a:lnTo>
                    <a:pt x="238506" y="525780"/>
                  </a:lnTo>
                  <a:lnTo>
                    <a:pt x="238506" y="518160"/>
                  </a:lnTo>
                  <a:lnTo>
                    <a:pt x="238506" y="762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2780538" y="7733792"/>
            <a:ext cx="176784" cy="125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60269" y="7738364"/>
            <a:ext cx="173657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36114" y="7738364"/>
            <a:ext cx="173657" cy="121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0058" y="7738364"/>
            <a:ext cx="175943" cy="121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5872" y="7947152"/>
            <a:ext cx="172973" cy="1211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61716" y="7942580"/>
            <a:ext cx="170687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37559" y="7942580"/>
            <a:ext cx="170687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48455" y="7947152"/>
            <a:ext cx="175260" cy="121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257547" y="7657083"/>
            <a:ext cx="12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6844" y="7217155"/>
            <a:ext cx="240029" cy="1163955"/>
          </a:xfrm>
          <a:custGeom>
            <a:avLst/>
            <a:gdLst/>
            <a:ahLst/>
            <a:cxnLst/>
            <a:rect l="l" t="t" r="r" b="b"/>
            <a:pathLst>
              <a:path w="240029" h="1163954">
                <a:moveTo>
                  <a:pt x="52578" y="1119124"/>
                </a:moveTo>
                <a:lnTo>
                  <a:pt x="18288" y="1119124"/>
                </a:lnTo>
                <a:lnTo>
                  <a:pt x="18288" y="911352"/>
                </a:lnTo>
                <a:lnTo>
                  <a:pt x="18288" y="910844"/>
                </a:lnTo>
                <a:lnTo>
                  <a:pt x="18288" y="724662"/>
                </a:lnTo>
                <a:lnTo>
                  <a:pt x="18288" y="555498"/>
                </a:lnTo>
                <a:lnTo>
                  <a:pt x="18288" y="386334"/>
                </a:lnTo>
                <a:lnTo>
                  <a:pt x="0" y="386346"/>
                </a:lnTo>
                <a:lnTo>
                  <a:pt x="0" y="1126744"/>
                </a:lnTo>
                <a:lnTo>
                  <a:pt x="52578" y="1126744"/>
                </a:lnTo>
                <a:lnTo>
                  <a:pt x="52578" y="1119124"/>
                </a:lnTo>
                <a:close/>
              </a:path>
              <a:path w="240029" h="1163954">
                <a:moveTo>
                  <a:pt x="52578" y="33274"/>
                </a:moveTo>
                <a:lnTo>
                  <a:pt x="0" y="33274"/>
                </a:lnTo>
                <a:lnTo>
                  <a:pt x="0" y="40894"/>
                </a:lnTo>
                <a:lnTo>
                  <a:pt x="0" y="217170"/>
                </a:lnTo>
                <a:lnTo>
                  <a:pt x="0" y="217424"/>
                </a:lnTo>
                <a:lnTo>
                  <a:pt x="0" y="386334"/>
                </a:lnTo>
                <a:lnTo>
                  <a:pt x="18288" y="386334"/>
                </a:lnTo>
                <a:lnTo>
                  <a:pt x="18288" y="217424"/>
                </a:lnTo>
                <a:lnTo>
                  <a:pt x="18288" y="217170"/>
                </a:lnTo>
                <a:lnTo>
                  <a:pt x="18288" y="40894"/>
                </a:lnTo>
                <a:lnTo>
                  <a:pt x="52578" y="40894"/>
                </a:lnTo>
                <a:lnTo>
                  <a:pt x="52578" y="33274"/>
                </a:lnTo>
                <a:close/>
              </a:path>
              <a:path w="240029" h="1163954">
                <a:moveTo>
                  <a:pt x="138684" y="1123950"/>
                </a:moveTo>
                <a:lnTo>
                  <a:pt x="137922" y="1120140"/>
                </a:lnTo>
                <a:lnTo>
                  <a:pt x="136398" y="1117092"/>
                </a:lnTo>
                <a:lnTo>
                  <a:pt x="134874" y="1113282"/>
                </a:lnTo>
                <a:lnTo>
                  <a:pt x="132588" y="1110996"/>
                </a:lnTo>
                <a:lnTo>
                  <a:pt x="130302" y="1107948"/>
                </a:lnTo>
                <a:lnTo>
                  <a:pt x="127254" y="1105662"/>
                </a:lnTo>
                <a:lnTo>
                  <a:pt x="124206" y="1104138"/>
                </a:lnTo>
                <a:lnTo>
                  <a:pt x="121158" y="1101852"/>
                </a:lnTo>
                <a:lnTo>
                  <a:pt x="118110" y="1100328"/>
                </a:lnTo>
                <a:lnTo>
                  <a:pt x="115062" y="1099566"/>
                </a:lnTo>
                <a:lnTo>
                  <a:pt x="111252" y="1098804"/>
                </a:lnTo>
                <a:lnTo>
                  <a:pt x="111252" y="1098042"/>
                </a:lnTo>
                <a:lnTo>
                  <a:pt x="116586" y="1095756"/>
                </a:lnTo>
                <a:lnTo>
                  <a:pt x="121158" y="1092708"/>
                </a:lnTo>
                <a:lnTo>
                  <a:pt x="124968" y="1089660"/>
                </a:lnTo>
                <a:lnTo>
                  <a:pt x="128778" y="1087374"/>
                </a:lnTo>
                <a:lnTo>
                  <a:pt x="131064" y="1084326"/>
                </a:lnTo>
                <a:lnTo>
                  <a:pt x="133350" y="1080516"/>
                </a:lnTo>
                <a:lnTo>
                  <a:pt x="134874" y="1076706"/>
                </a:lnTo>
                <a:lnTo>
                  <a:pt x="136398" y="1072134"/>
                </a:lnTo>
                <a:lnTo>
                  <a:pt x="136398" y="1062228"/>
                </a:lnTo>
                <a:lnTo>
                  <a:pt x="134874" y="1057656"/>
                </a:lnTo>
                <a:lnTo>
                  <a:pt x="131826" y="1053846"/>
                </a:lnTo>
                <a:lnTo>
                  <a:pt x="129997" y="1050798"/>
                </a:lnTo>
                <a:lnTo>
                  <a:pt x="129540" y="1050036"/>
                </a:lnTo>
                <a:lnTo>
                  <a:pt x="125730" y="1046988"/>
                </a:lnTo>
                <a:lnTo>
                  <a:pt x="121158" y="1045464"/>
                </a:lnTo>
                <a:lnTo>
                  <a:pt x="115824" y="1043178"/>
                </a:lnTo>
                <a:lnTo>
                  <a:pt x="110490" y="1042416"/>
                </a:lnTo>
                <a:lnTo>
                  <a:pt x="98298" y="1042416"/>
                </a:lnTo>
                <a:lnTo>
                  <a:pt x="92964" y="1043178"/>
                </a:lnTo>
                <a:lnTo>
                  <a:pt x="80772" y="1046226"/>
                </a:lnTo>
                <a:lnTo>
                  <a:pt x="74676" y="1048512"/>
                </a:lnTo>
                <a:lnTo>
                  <a:pt x="68580" y="1051560"/>
                </a:lnTo>
                <a:lnTo>
                  <a:pt x="68580" y="1068324"/>
                </a:lnTo>
                <a:lnTo>
                  <a:pt x="79248" y="1068324"/>
                </a:lnTo>
                <a:lnTo>
                  <a:pt x="80772" y="1062228"/>
                </a:lnTo>
                <a:lnTo>
                  <a:pt x="83058" y="1057656"/>
                </a:lnTo>
                <a:lnTo>
                  <a:pt x="86106" y="1054608"/>
                </a:lnTo>
                <a:lnTo>
                  <a:pt x="89916" y="1052322"/>
                </a:lnTo>
                <a:lnTo>
                  <a:pt x="93726" y="1050798"/>
                </a:lnTo>
                <a:lnTo>
                  <a:pt x="105918" y="1050798"/>
                </a:lnTo>
                <a:lnTo>
                  <a:pt x="110490" y="1052322"/>
                </a:lnTo>
                <a:lnTo>
                  <a:pt x="114300" y="1055370"/>
                </a:lnTo>
                <a:lnTo>
                  <a:pt x="117348" y="1059180"/>
                </a:lnTo>
                <a:lnTo>
                  <a:pt x="119634" y="1063752"/>
                </a:lnTo>
                <a:lnTo>
                  <a:pt x="119634" y="1075182"/>
                </a:lnTo>
                <a:lnTo>
                  <a:pt x="118110" y="1079754"/>
                </a:lnTo>
                <a:lnTo>
                  <a:pt x="115062" y="1083564"/>
                </a:lnTo>
                <a:lnTo>
                  <a:pt x="112776" y="1087374"/>
                </a:lnTo>
                <a:lnTo>
                  <a:pt x="108966" y="1091184"/>
                </a:lnTo>
                <a:lnTo>
                  <a:pt x="98298" y="1095756"/>
                </a:lnTo>
                <a:lnTo>
                  <a:pt x="92202" y="1097280"/>
                </a:lnTo>
                <a:lnTo>
                  <a:pt x="84582" y="1098042"/>
                </a:lnTo>
                <a:lnTo>
                  <a:pt x="84582" y="1105662"/>
                </a:lnTo>
                <a:lnTo>
                  <a:pt x="101346" y="1105662"/>
                </a:lnTo>
                <a:lnTo>
                  <a:pt x="108966" y="1107948"/>
                </a:lnTo>
                <a:lnTo>
                  <a:pt x="114300" y="1111758"/>
                </a:lnTo>
                <a:lnTo>
                  <a:pt x="118872" y="1116330"/>
                </a:lnTo>
                <a:lnTo>
                  <a:pt x="121920" y="1123188"/>
                </a:lnTo>
                <a:lnTo>
                  <a:pt x="121920" y="1139190"/>
                </a:lnTo>
                <a:lnTo>
                  <a:pt x="119634" y="1145286"/>
                </a:lnTo>
                <a:lnTo>
                  <a:pt x="115824" y="1149858"/>
                </a:lnTo>
                <a:lnTo>
                  <a:pt x="112014" y="1153668"/>
                </a:lnTo>
                <a:lnTo>
                  <a:pt x="106680" y="1155954"/>
                </a:lnTo>
                <a:lnTo>
                  <a:pt x="92964" y="1155954"/>
                </a:lnTo>
                <a:lnTo>
                  <a:pt x="88392" y="1154430"/>
                </a:lnTo>
                <a:lnTo>
                  <a:pt x="85344" y="1151382"/>
                </a:lnTo>
                <a:lnTo>
                  <a:pt x="82296" y="1149096"/>
                </a:lnTo>
                <a:lnTo>
                  <a:pt x="79248" y="1144524"/>
                </a:lnTo>
                <a:lnTo>
                  <a:pt x="77724" y="1139190"/>
                </a:lnTo>
                <a:lnTo>
                  <a:pt x="67056" y="1139190"/>
                </a:lnTo>
                <a:lnTo>
                  <a:pt x="67056" y="1156716"/>
                </a:lnTo>
                <a:lnTo>
                  <a:pt x="71628" y="1159002"/>
                </a:lnTo>
                <a:lnTo>
                  <a:pt x="76962" y="1160526"/>
                </a:lnTo>
                <a:lnTo>
                  <a:pt x="82296" y="1161288"/>
                </a:lnTo>
                <a:lnTo>
                  <a:pt x="88392" y="1162812"/>
                </a:lnTo>
                <a:lnTo>
                  <a:pt x="93726" y="1163574"/>
                </a:lnTo>
                <a:lnTo>
                  <a:pt x="107442" y="1163574"/>
                </a:lnTo>
                <a:lnTo>
                  <a:pt x="114300" y="1162050"/>
                </a:lnTo>
                <a:lnTo>
                  <a:pt x="126492" y="1155954"/>
                </a:lnTo>
                <a:lnTo>
                  <a:pt x="131064" y="1151382"/>
                </a:lnTo>
                <a:lnTo>
                  <a:pt x="134112" y="1146048"/>
                </a:lnTo>
                <a:lnTo>
                  <a:pt x="137160" y="1141476"/>
                </a:lnTo>
                <a:lnTo>
                  <a:pt x="138684" y="1135380"/>
                </a:lnTo>
                <a:lnTo>
                  <a:pt x="138684" y="1123950"/>
                </a:lnTo>
                <a:close/>
              </a:path>
              <a:path w="240029" h="1163954">
                <a:moveTo>
                  <a:pt x="138684" y="915162"/>
                </a:moveTo>
                <a:lnTo>
                  <a:pt x="137922" y="911352"/>
                </a:lnTo>
                <a:lnTo>
                  <a:pt x="136398" y="908304"/>
                </a:lnTo>
                <a:lnTo>
                  <a:pt x="134874" y="904494"/>
                </a:lnTo>
                <a:lnTo>
                  <a:pt x="132588" y="902208"/>
                </a:lnTo>
                <a:lnTo>
                  <a:pt x="130302" y="899160"/>
                </a:lnTo>
                <a:lnTo>
                  <a:pt x="127254" y="896874"/>
                </a:lnTo>
                <a:lnTo>
                  <a:pt x="124206" y="895350"/>
                </a:lnTo>
                <a:lnTo>
                  <a:pt x="121158" y="893064"/>
                </a:lnTo>
                <a:lnTo>
                  <a:pt x="118110" y="891540"/>
                </a:lnTo>
                <a:lnTo>
                  <a:pt x="115062" y="890778"/>
                </a:lnTo>
                <a:lnTo>
                  <a:pt x="111252" y="890016"/>
                </a:lnTo>
                <a:lnTo>
                  <a:pt x="111252" y="889254"/>
                </a:lnTo>
                <a:lnTo>
                  <a:pt x="116586" y="886968"/>
                </a:lnTo>
                <a:lnTo>
                  <a:pt x="121158" y="883920"/>
                </a:lnTo>
                <a:lnTo>
                  <a:pt x="124968" y="880872"/>
                </a:lnTo>
                <a:lnTo>
                  <a:pt x="128778" y="878586"/>
                </a:lnTo>
                <a:lnTo>
                  <a:pt x="131064" y="875538"/>
                </a:lnTo>
                <a:lnTo>
                  <a:pt x="133350" y="871728"/>
                </a:lnTo>
                <a:lnTo>
                  <a:pt x="134874" y="867918"/>
                </a:lnTo>
                <a:lnTo>
                  <a:pt x="136398" y="863346"/>
                </a:lnTo>
                <a:lnTo>
                  <a:pt x="136398" y="853440"/>
                </a:lnTo>
                <a:lnTo>
                  <a:pt x="134874" y="848868"/>
                </a:lnTo>
                <a:lnTo>
                  <a:pt x="131826" y="845058"/>
                </a:lnTo>
                <a:lnTo>
                  <a:pt x="129997" y="842010"/>
                </a:lnTo>
                <a:lnTo>
                  <a:pt x="129540" y="841248"/>
                </a:lnTo>
                <a:lnTo>
                  <a:pt x="125730" y="838200"/>
                </a:lnTo>
                <a:lnTo>
                  <a:pt x="121158" y="836676"/>
                </a:lnTo>
                <a:lnTo>
                  <a:pt x="115824" y="834390"/>
                </a:lnTo>
                <a:lnTo>
                  <a:pt x="110490" y="833628"/>
                </a:lnTo>
                <a:lnTo>
                  <a:pt x="98298" y="833628"/>
                </a:lnTo>
                <a:lnTo>
                  <a:pt x="92964" y="834390"/>
                </a:lnTo>
                <a:lnTo>
                  <a:pt x="80772" y="837438"/>
                </a:lnTo>
                <a:lnTo>
                  <a:pt x="74676" y="839724"/>
                </a:lnTo>
                <a:lnTo>
                  <a:pt x="68580" y="842772"/>
                </a:lnTo>
                <a:lnTo>
                  <a:pt x="68580" y="859536"/>
                </a:lnTo>
                <a:lnTo>
                  <a:pt x="79248" y="859536"/>
                </a:lnTo>
                <a:lnTo>
                  <a:pt x="80772" y="853440"/>
                </a:lnTo>
                <a:lnTo>
                  <a:pt x="83058" y="848868"/>
                </a:lnTo>
                <a:lnTo>
                  <a:pt x="86106" y="845820"/>
                </a:lnTo>
                <a:lnTo>
                  <a:pt x="89916" y="843534"/>
                </a:lnTo>
                <a:lnTo>
                  <a:pt x="93726" y="842010"/>
                </a:lnTo>
                <a:lnTo>
                  <a:pt x="105918" y="842010"/>
                </a:lnTo>
                <a:lnTo>
                  <a:pt x="110490" y="843534"/>
                </a:lnTo>
                <a:lnTo>
                  <a:pt x="114300" y="846582"/>
                </a:lnTo>
                <a:lnTo>
                  <a:pt x="117348" y="850392"/>
                </a:lnTo>
                <a:lnTo>
                  <a:pt x="119634" y="854964"/>
                </a:lnTo>
                <a:lnTo>
                  <a:pt x="119634" y="866394"/>
                </a:lnTo>
                <a:lnTo>
                  <a:pt x="118110" y="870966"/>
                </a:lnTo>
                <a:lnTo>
                  <a:pt x="115062" y="874776"/>
                </a:lnTo>
                <a:lnTo>
                  <a:pt x="112776" y="878586"/>
                </a:lnTo>
                <a:lnTo>
                  <a:pt x="108966" y="882396"/>
                </a:lnTo>
                <a:lnTo>
                  <a:pt x="98298" y="886968"/>
                </a:lnTo>
                <a:lnTo>
                  <a:pt x="92202" y="888492"/>
                </a:lnTo>
                <a:lnTo>
                  <a:pt x="84582" y="889254"/>
                </a:lnTo>
                <a:lnTo>
                  <a:pt x="84582" y="896874"/>
                </a:lnTo>
                <a:lnTo>
                  <a:pt x="101346" y="896874"/>
                </a:lnTo>
                <a:lnTo>
                  <a:pt x="108966" y="899160"/>
                </a:lnTo>
                <a:lnTo>
                  <a:pt x="114300" y="902970"/>
                </a:lnTo>
                <a:lnTo>
                  <a:pt x="118872" y="907542"/>
                </a:lnTo>
                <a:lnTo>
                  <a:pt x="121920" y="914400"/>
                </a:lnTo>
                <a:lnTo>
                  <a:pt x="121920" y="930402"/>
                </a:lnTo>
                <a:lnTo>
                  <a:pt x="119634" y="936498"/>
                </a:lnTo>
                <a:lnTo>
                  <a:pt x="115824" y="941070"/>
                </a:lnTo>
                <a:lnTo>
                  <a:pt x="112014" y="944880"/>
                </a:lnTo>
                <a:lnTo>
                  <a:pt x="106680" y="947166"/>
                </a:lnTo>
                <a:lnTo>
                  <a:pt x="92964" y="947166"/>
                </a:lnTo>
                <a:lnTo>
                  <a:pt x="88392" y="945642"/>
                </a:lnTo>
                <a:lnTo>
                  <a:pt x="85344" y="942594"/>
                </a:lnTo>
                <a:lnTo>
                  <a:pt x="82296" y="940308"/>
                </a:lnTo>
                <a:lnTo>
                  <a:pt x="79248" y="935736"/>
                </a:lnTo>
                <a:lnTo>
                  <a:pt x="77724" y="930402"/>
                </a:lnTo>
                <a:lnTo>
                  <a:pt x="67056" y="930402"/>
                </a:lnTo>
                <a:lnTo>
                  <a:pt x="67056" y="947928"/>
                </a:lnTo>
                <a:lnTo>
                  <a:pt x="71628" y="950214"/>
                </a:lnTo>
                <a:lnTo>
                  <a:pt x="76962" y="951738"/>
                </a:lnTo>
                <a:lnTo>
                  <a:pt x="82296" y="952500"/>
                </a:lnTo>
                <a:lnTo>
                  <a:pt x="88392" y="954024"/>
                </a:lnTo>
                <a:lnTo>
                  <a:pt x="93726" y="954786"/>
                </a:lnTo>
                <a:lnTo>
                  <a:pt x="107442" y="954786"/>
                </a:lnTo>
                <a:lnTo>
                  <a:pt x="114300" y="953262"/>
                </a:lnTo>
                <a:lnTo>
                  <a:pt x="126492" y="947166"/>
                </a:lnTo>
                <a:lnTo>
                  <a:pt x="131064" y="942594"/>
                </a:lnTo>
                <a:lnTo>
                  <a:pt x="134112" y="937260"/>
                </a:lnTo>
                <a:lnTo>
                  <a:pt x="137160" y="932688"/>
                </a:lnTo>
                <a:lnTo>
                  <a:pt x="138684" y="926592"/>
                </a:lnTo>
                <a:lnTo>
                  <a:pt x="138684" y="915162"/>
                </a:lnTo>
                <a:close/>
              </a:path>
              <a:path w="240029" h="1163954">
                <a:moveTo>
                  <a:pt x="144018" y="284226"/>
                </a:moveTo>
                <a:lnTo>
                  <a:pt x="142494" y="278130"/>
                </a:lnTo>
                <a:lnTo>
                  <a:pt x="137922" y="267462"/>
                </a:lnTo>
                <a:lnTo>
                  <a:pt x="136702" y="265938"/>
                </a:lnTo>
                <a:lnTo>
                  <a:pt x="134874" y="263652"/>
                </a:lnTo>
                <a:lnTo>
                  <a:pt x="128016" y="259080"/>
                </a:lnTo>
                <a:lnTo>
                  <a:pt x="128016" y="284226"/>
                </a:lnTo>
                <a:lnTo>
                  <a:pt x="128016" y="297180"/>
                </a:lnTo>
                <a:lnTo>
                  <a:pt x="127254" y="300990"/>
                </a:lnTo>
                <a:lnTo>
                  <a:pt x="126492" y="304038"/>
                </a:lnTo>
                <a:lnTo>
                  <a:pt x="125730" y="307848"/>
                </a:lnTo>
                <a:lnTo>
                  <a:pt x="108966" y="322326"/>
                </a:lnTo>
                <a:lnTo>
                  <a:pt x="97536" y="322326"/>
                </a:lnTo>
                <a:lnTo>
                  <a:pt x="83058" y="288036"/>
                </a:lnTo>
                <a:lnTo>
                  <a:pt x="83058" y="278130"/>
                </a:lnTo>
                <a:lnTo>
                  <a:pt x="83820" y="277368"/>
                </a:lnTo>
                <a:lnTo>
                  <a:pt x="83820" y="275844"/>
                </a:lnTo>
                <a:lnTo>
                  <a:pt x="84582" y="275082"/>
                </a:lnTo>
                <a:lnTo>
                  <a:pt x="84582" y="274320"/>
                </a:lnTo>
                <a:lnTo>
                  <a:pt x="85344" y="273558"/>
                </a:lnTo>
                <a:lnTo>
                  <a:pt x="92202" y="268986"/>
                </a:lnTo>
                <a:lnTo>
                  <a:pt x="96774" y="267462"/>
                </a:lnTo>
                <a:lnTo>
                  <a:pt x="99822" y="266700"/>
                </a:lnTo>
                <a:lnTo>
                  <a:pt x="102108" y="265938"/>
                </a:lnTo>
                <a:lnTo>
                  <a:pt x="114300" y="265938"/>
                </a:lnTo>
                <a:lnTo>
                  <a:pt x="118872" y="268224"/>
                </a:lnTo>
                <a:lnTo>
                  <a:pt x="122682" y="272796"/>
                </a:lnTo>
                <a:lnTo>
                  <a:pt x="125730" y="277368"/>
                </a:lnTo>
                <a:lnTo>
                  <a:pt x="128016" y="284226"/>
                </a:lnTo>
                <a:lnTo>
                  <a:pt x="128016" y="259080"/>
                </a:lnTo>
                <a:lnTo>
                  <a:pt x="125730" y="257556"/>
                </a:lnTo>
                <a:lnTo>
                  <a:pt x="120396" y="256794"/>
                </a:lnTo>
                <a:lnTo>
                  <a:pt x="108204" y="256794"/>
                </a:lnTo>
                <a:lnTo>
                  <a:pt x="102870" y="257556"/>
                </a:lnTo>
                <a:lnTo>
                  <a:pt x="93726" y="260604"/>
                </a:lnTo>
                <a:lnTo>
                  <a:pt x="89154" y="262890"/>
                </a:lnTo>
                <a:lnTo>
                  <a:pt x="84582" y="266700"/>
                </a:lnTo>
                <a:lnTo>
                  <a:pt x="83820" y="265938"/>
                </a:lnTo>
                <a:lnTo>
                  <a:pt x="102870" y="227076"/>
                </a:lnTo>
                <a:lnTo>
                  <a:pt x="124206" y="217932"/>
                </a:lnTo>
                <a:lnTo>
                  <a:pt x="133350" y="217932"/>
                </a:lnTo>
                <a:lnTo>
                  <a:pt x="133350" y="213360"/>
                </a:lnTo>
                <a:lnTo>
                  <a:pt x="129540" y="208800"/>
                </a:lnTo>
                <a:lnTo>
                  <a:pt x="121158" y="208800"/>
                </a:lnTo>
                <a:lnTo>
                  <a:pt x="84582" y="230886"/>
                </a:lnTo>
                <a:lnTo>
                  <a:pt x="67437" y="268033"/>
                </a:lnTo>
                <a:lnTo>
                  <a:pt x="66370" y="284226"/>
                </a:lnTo>
                <a:lnTo>
                  <a:pt x="66865" y="293865"/>
                </a:lnTo>
                <a:lnTo>
                  <a:pt x="87249" y="326707"/>
                </a:lnTo>
                <a:lnTo>
                  <a:pt x="103632" y="329946"/>
                </a:lnTo>
                <a:lnTo>
                  <a:pt x="112776" y="329946"/>
                </a:lnTo>
                <a:lnTo>
                  <a:pt x="120396" y="327660"/>
                </a:lnTo>
                <a:lnTo>
                  <a:pt x="125730" y="324612"/>
                </a:lnTo>
                <a:lnTo>
                  <a:pt x="130302" y="322326"/>
                </a:lnTo>
                <a:lnTo>
                  <a:pt x="131826" y="321564"/>
                </a:lnTo>
                <a:lnTo>
                  <a:pt x="136398" y="316992"/>
                </a:lnTo>
                <a:lnTo>
                  <a:pt x="139446" y="310896"/>
                </a:lnTo>
                <a:lnTo>
                  <a:pt x="142494" y="305562"/>
                </a:lnTo>
                <a:lnTo>
                  <a:pt x="144018" y="298704"/>
                </a:lnTo>
                <a:lnTo>
                  <a:pt x="144018" y="284226"/>
                </a:lnTo>
                <a:close/>
              </a:path>
              <a:path w="240029" h="1163954">
                <a:moveTo>
                  <a:pt x="144018" y="75438"/>
                </a:moveTo>
                <a:lnTo>
                  <a:pt x="142494" y="69342"/>
                </a:lnTo>
                <a:lnTo>
                  <a:pt x="137922" y="58674"/>
                </a:lnTo>
                <a:lnTo>
                  <a:pt x="136702" y="57150"/>
                </a:lnTo>
                <a:lnTo>
                  <a:pt x="134874" y="54864"/>
                </a:lnTo>
                <a:lnTo>
                  <a:pt x="128016" y="50292"/>
                </a:lnTo>
                <a:lnTo>
                  <a:pt x="128016" y="75438"/>
                </a:lnTo>
                <a:lnTo>
                  <a:pt x="128016" y="88392"/>
                </a:lnTo>
                <a:lnTo>
                  <a:pt x="127254" y="92202"/>
                </a:lnTo>
                <a:lnTo>
                  <a:pt x="126492" y="95250"/>
                </a:lnTo>
                <a:lnTo>
                  <a:pt x="125730" y="99060"/>
                </a:lnTo>
                <a:lnTo>
                  <a:pt x="108966" y="113538"/>
                </a:lnTo>
                <a:lnTo>
                  <a:pt x="97536" y="113538"/>
                </a:lnTo>
                <a:lnTo>
                  <a:pt x="83058" y="79248"/>
                </a:lnTo>
                <a:lnTo>
                  <a:pt x="83058" y="69342"/>
                </a:lnTo>
                <a:lnTo>
                  <a:pt x="83820" y="68580"/>
                </a:lnTo>
                <a:lnTo>
                  <a:pt x="83820" y="67056"/>
                </a:lnTo>
                <a:lnTo>
                  <a:pt x="84582" y="66294"/>
                </a:lnTo>
                <a:lnTo>
                  <a:pt x="84582" y="65532"/>
                </a:lnTo>
                <a:lnTo>
                  <a:pt x="85344" y="64770"/>
                </a:lnTo>
                <a:lnTo>
                  <a:pt x="92202" y="60198"/>
                </a:lnTo>
                <a:lnTo>
                  <a:pt x="96774" y="58674"/>
                </a:lnTo>
                <a:lnTo>
                  <a:pt x="99822" y="57912"/>
                </a:lnTo>
                <a:lnTo>
                  <a:pt x="102108" y="57150"/>
                </a:lnTo>
                <a:lnTo>
                  <a:pt x="114300" y="57150"/>
                </a:lnTo>
                <a:lnTo>
                  <a:pt x="118872" y="59436"/>
                </a:lnTo>
                <a:lnTo>
                  <a:pt x="122682" y="64008"/>
                </a:lnTo>
                <a:lnTo>
                  <a:pt x="125730" y="68580"/>
                </a:lnTo>
                <a:lnTo>
                  <a:pt x="128016" y="75438"/>
                </a:lnTo>
                <a:lnTo>
                  <a:pt x="128016" y="50292"/>
                </a:lnTo>
                <a:lnTo>
                  <a:pt x="125730" y="48768"/>
                </a:lnTo>
                <a:lnTo>
                  <a:pt x="120396" y="48006"/>
                </a:lnTo>
                <a:lnTo>
                  <a:pt x="108204" y="48006"/>
                </a:lnTo>
                <a:lnTo>
                  <a:pt x="102870" y="48768"/>
                </a:lnTo>
                <a:lnTo>
                  <a:pt x="93726" y="51816"/>
                </a:lnTo>
                <a:lnTo>
                  <a:pt x="89154" y="54102"/>
                </a:lnTo>
                <a:lnTo>
                  <a:pt x="84582" y="57912"/>
                </a:lnTo>
                <a:lnTo>
                  <a:pt x="83820" y="57150"/>
                </a:lnTo>
                <a:lnTo>
                  <a:pt x="102870" y="18288"/>
                </a:lnTo>
                <a:lnTo>
                  <a:pt x="124206" y="9144"/>
                </a:lnTo>
                <a:lnTo>
                  <a:pt x="133350" y="9144"/>
                </a:lnTo>
                <a:lnTo>
                  <a:pt x="133350" y="4572"/>
                </a:lnTo>
                <a:lnTo>
                  <a:pt x="129540" y="0"/>
                </a:lnTo>
                <a:lnTo>
                  <a:pt x="121158" y="0"/>
                </a:lnTo>
                <a:lnTo>
                  <a:pt x="84582" y="22098"/>
                </a:lnTo>
                <a:lnTo>
                  <a:pt x="67437" y="59258"/>
                </a:lnTo>
                <a:lnTo>
                  <a:pt x="66370" y="75438"/>
                </a:lnTo>
                <a:lnTo>
                  <a:pt x="66865" y="85077"/>
                </a:lnTo>
                <a:lnTo>
                  <a:pt x="87249" y="117919"/>
                </a:lnTo>
                <a:lnTo>
                  <a:pt x="103632" y="121158"/>
                </a:lnTo>
                <a:lnTo>
                  <a:pt x="112776" y="121158"/>
                </a:lnTo>
                <a:lnTo>
                  <a:pt x="120396" y="118872"/>
                </a:lnTo>
                <a:lnTo>
                  <a:pt x="125730" y="115824"/>
                </a:lnTo>
                <a:lnTo>
                  <a:pt x="130289" y="113538"/>
                </a:lnTo>
                <a:lnTo>
                  <a:pt x="131826" y="112776"/>
                </a:lnTo>
                <a:lnTo>
                  <a:pt x="136398" y="108204"/>
                </a:lnTo>
                <a:lnTo>
                  <a:pt x="139446" y="102108"/>
                </a:lnTo>
                <a:lnTo>
                  <a:pt x="142494" y="96774"/>
                </a:lnTo>
                <a:lnTo>
                  <a:pt x="144018" y="89916"/>
                </a:lnTo>
                <a:lnTo>
                  <a:pt x="144018" y="75438"/>
                </a:lnTo>
                <a:close/>
              </a:path>
              <a:path w="240029" h="1163954">
                <a:moveTo>
                  <a:pt x="147066" y="691896"/>
                </a:moveTo>
                <a:lnTo>
                  <a:pt x="140208" y="691896"/>
                </a:lnTo>
                <a:lnTo>
                  <a:pt x="138684" y="694182"/>
                </a:lnTo>
                <a:lnTo>
                  <a:pt x="137922" y="696468"/>
                </a:lnTo>
                <a:lnTo>
                  <a:pt x="137160" y="697230"/>
                </a:lnTo>
                <a:lnTo>
                  <a:pt x="136398" y="698754"/>
                </a:lnTo>
                <a:lnTo>
                  <a:pt x="133350" y="700278"/>
                </a:lnTo>
                <a:lnTo>
                  <a:pt x="131826" y="700278"/>
                </a:lnTo>
                <a:lnTo>
                  <a:pt x="129540" y="701040"/>
                </a:lnTo>
                <a:lnTo>
                  <a:pt x="124968" y="701040"/>
                </a:lnTo>
                <a:lnTo>
                  <a:pt x="124968" y="646176"/>
                </a:lnTo>
                <a:lnTo>
                  <a:pt x="124968" y="627126"/>
                </a:lnTo>
                <a:lnTo>
                  <a:pt x="112014" y="627126"/>
                </a:lnTo>
                <a:lnTo>
                  <a:pt x="110490" y="629412"/>
                </a:lnTo>
                <a:lnTo>
                  <a:pt x="110490" y="646176"/>
                </a:lnTo>
                <a:lnTo>
                  <a:pt x="109728" y="649986"/>
                </a:lnTo>
                <a:lnTo>
                  <a:pt x="109728" y="701040"/>
                </a:lnTo>
                <a:lnTo>
                  <a:pt x="75438" y="701040"/>
                </a:lnTo>
                <a:lnTo>
                  <a:pt x="75438" y="699516"/>
                </a:lnTo>
                <a:lnTo>
                  <a:pt x="109728" y="646176"/>
                </a:lnTo>
                <a:lnTo>
                  <a:pt x="110490" y="646176"/>
                </a:lnTo>
                <a:lnTo>
                  <a:pt x="110490" y="629412"/>
                </a:lnTo>
                <a:lnTo>
                  <a:pt x="61722" y="702564"/>
                </a:lnTo>
                <a:lnTo>
                  <a:pt x="61722" y="709422"/>
                </a:lnTo>
                <a:lnTo>
                  <a:pt x="109728" y="709422"/>
                </a:lnTo>
                <a:lnTo>
                  <a:pt x="109728" y="727710"/>
                </a:lnTo>
                <a:lnTo>
                  <a:pt x="108966" y="730758"/>
                </a:lnTo>
                <a:lnTo>
                  <a:pt x="108966" y="732282"/>
                </a:lnTo>
                <a:lnTo>
                  <a:pt x="108204" y="734568"/>
                </a:lnTo>
                <a:lnTo>
                  <a:pt x="106680" y="737616"/>
                </a:lnTo>
                <a:lnTo>
                  <a:pt x="105156" y="738378"/>
                </a:lnTo>
                <a:lnTo>
                  <a:pt x="102870" y="739140"/>
                </a:lnTo>
                <a:lnTo>
                  <a:pt x="99060" y="740664"/>
                </a:lnTo>
                <a:lnTo>
                  <a:pt x="99060" y="745236"/>
                </a:lnTo>
                <a:lnTo>
                  <a:pt x="134874" y="745236"/>
                </a:lnTo>
                <a:lnTo>
                  <a:pt x="134874" y="740664"/>
                </a:lnTo>
                <a:lnTo>
                  <a:pt x="131826" y="739902"/>
                </a:lnTo>
                <a:lnTo>
                  <a:pt x="128778" y="738378"/>
                </a:lnTo>
                <a:lnTo>
                  <a:pt x="126492" y="736092"/>
                </a:lnTo>
                <a:lnTo>
                  <a:pt x="124968" y="733044"/>
                </a:lnTo>
                <a:lnTo>
                  <a:pt x="124968" y="709422"/>
                </a:lnTo>
                <a:lnTo>
                  <a:pt x="145542" y="709422"/>
                </a:lnTo>
                <a:lnTo>
                  <a:pt x="146265" y="701040"/>
                </a:lnTo>
                <a:lnTo>
                  <a:pt x="147066" y="691896"/>
                </a:lnTo>
                <a:close/>
              </a:path>
              <a:path w="240029" h="1163954">
                <a:moveTo>
                  <a:pt x="147066" y="483108"/>
                </a:moveTo>
                <a:lnTo>
                  <a:pt x="140208" y="483108"/>
                </a:lnTo>
                <a:lnTo>
                  <a:pt x="138684" y="485394"/>
                </a:lnTo>
                <a:lnTo>
                  <a:pt x="137922" y="487680"/>
                </a:lnTo>
                <a:lnTo>
                  <a:pt x="137160" y="488442"/>
                </a:lnTo>
                <a:lnTo>
                  <a:pt x="136398" y="489966"/>
                </a:lnTo>
                <a:lnTo>
                  <a:pt x="133350" y="491490"/>
                </a:lnTo>
                <a:lnTo>
                  <a:pt x="131826" y="491490"/>
                </a:lnTo>
                <a:lnTo>
                  <a:pt x="129540" y="492252"/>
                </a:lnTo>
                <a:lnTo>
                  <a:pt x="124968" y="492252"/>
                </a:lnTo>
                <a:lnTo>
                  <a:pt x="124968" y="437388"/>
                </a:lnTo>
                <a:lnTo>
                  <a:pt x="124968" y="418338"/>
                </a:lnTo>
                <a:lnTo>
                  <a:pt x="112014" y="418338"/>
                </a:lnTo>
                <a:lnTo>
                  <a:pt x="110490" y="420624"/>
                </a:lnTo>
                <a:lnTo>
                  <a:pt x="110490" y="437388"/>
                </a:lnTo>
                <a:lnTo>
                  <a:pt x="109728" y="441198"/>
                </a:lnTo>
                <a:lnTo>
                  <a:pt x="109728" y="492252"/>
                </a:lnTo>
                <a:lnTo>
                  <a:pt x="75438" y="492252"/>
                </a:lnTo>
                <a:lnTo>
                  <a:pt x="75438" y="490728"/>
                </a:lnTo>
                <a:lnTo>
                  <a:pt x="109728" y="437388"/>
                </a:lnTo>
                <a:lnTo>
                  <a:pt x="110490" y="437388"/>
                </a:lnTo>
                <a:lnTo>
                  <a:pt x="110490" y="420624"/>
                </a:lnTo>
                <a:lnTo>
                  <a:pt x="61722" y="493776"/>
                </a:lnTo>
                <a:lnTo>
                  <a:pt x="61722" y="500634"/>
                </a:lnTo>
                <a:lnTo>
                  <a:pt x="109728" y="500634"/>
                </a:lnTo>
                <a:lnTo>
                  <a:pt x="109728" y="518922"/>
                </a:lnTo>
                <a:lnTo>
                  <a:pt x="108966" y="521970"/>
                </a:lnTo>
                <a:lnTo>
                  <a:pt x="108966" y="523494"/>
                </a:lnTo>
                <a:lnTo>
                  <a:pt x="108204" y="525780"/>
                </a:lnTo>
                <a:lnTo>
                  <a:pt x="106680" y="528828"/>
                </a:lnTo>
                <a:lnTo>
                  <a:pt x="105156" y="529590"/>
                </a:lnTo>
                <a:lnTo>
                  <a:pt x="102870" y="530352"/>
                </a:lnTo>
                <a:lnTo>
                  <a:pt x="99060" y="531876"/>
                </a:lnTo>
                <a:lnTo>
                  <a:pt x="99060" y="536448"/>
                </a:lnTo>
                <a:lnTo>
                  <a:pt x="134874" y="536448"/>
                </a:lnTo>
                <a:lnTo>
                  <a:pt x="134874" y="531876"/>
                </a:lnTo>
                <a:lnTo>
                  <a:pt x="131826" y="531114"/>
                </a:lnTo>
                <a:lnTo>
                  <a:pt x="128778" y="529590"/>
                </a:lnTo>
                <a:lnTo>
                  <a:pt x="126492" y="527304"/>
                </a:lnTo>
                <a:lnTo>
                  <a:pt x="124968" y="524256"/>
                </a:lnTo>
                <a:lnTo>
                  <a:pt x="124968" y="500634"/>
                </a:lnTo>
                <a:lnTo>
                  <a:pt x="145542" y="500634"/>
                </a:lnTo>
                <a:lnTo>
                  <a:pt x="146265" y="492252"/>
                </a:lnTo>
                <a:lnTo>
                  <a:pt x="147066" y="483108"/>
                </a:lnTo>
                <a:close/>
              </a:path>
              <a:path w="240029" h="1163954">
                <a:moveTo>
                  <a:pt x="238506" y="702564"/>
                </a:moveTo>
                <a:lnTo>
                  <a:pt x="236982" y="697230"/>
                </a:lnTo>
                <a:lnTo>
                  <a:pt x="230886" y="686562"/>
                </a:lnTo>
                <a:lnTo>
                  <a:pt x="229362" y="685038"/>
                </a:lnTo>
                <a:lnTo>
                  <a:pt x="227076" y="682752"/>
                </a:lnTo>
                <a:lnTo>
                  <a:pt x="220408" y="678942"/>
                </a:lnTo>
                <a:lnTo>
                  <a:pt x="216408" y="676656"/>
                </a:lnTo>
                <a:lnTo>
                  <a:pt x="210312" y="675894"/>
                </a:lnTo>
                <a:lnTo>
                  <a:pt x="195834" y="675894"/>
                </a:lnTo>
                <a:lnTo>
                  <a:pt x="192024" y="676656"/>
                </a:lnTo>
                <a:lnTo>
                  <a:pt x="182880" y="678942"/>
                </a:lnTo>
                <a:lnTo>
                  <a:pt x="182880" y="641604"/>
                </a:lnTo>
                <a:lnTo>
                  <a:pt x="233172" y="641604"/>
                </a:lnTo>
                <a:lnTo>
                  <a:pt x="234696" y="621030"/>
                </a:lnTo>
                <a:lnTo>
                  <a:pt x="227838" y="621030"/>
                </a:lnTo>
                <a:lnTo>
                  <a:pt x="226314" y="624078"/>
                </a:lnTo>
                <a:lnTo>
                  <a:pt x="224790" y="625602"/>
                </a:lnTo>
                <a:lnTo>
                  <a:pt x="224790" y="626364"/>
                </a:lnTo>
                <a:lnTo>
                  <a:pt x="222504" y="626364"/>
                </a:lnTo>
                <a:lnTo>
                  <a:pt x="220980" y="627126"/>
                </a:lnTo>
                <a:lnTo>
                  <a:pt x="171450" y="627126"/>
                </a:lnTo>
                <a:lnTo>
                  <a:pt x="171450" y="683514"/>
                </a:lnTo>
                <a:lnTo>
                  <a:pt x="178308" y="688086"/>
                </a:lnTo>
                <a:lnTo>
                  <a:pt x="181356" y="686562"/>
                </a:lnTo>
                <a:lnTo>
                  <a:pt x="184404" y="685800"/>
                </a:lnTo>
                <a:lnTo>
                  <a:pt x="187452" y="685800"/>
                </a:lnTo>
                <a:lnTo>
                  <a:pt x="189738" y="685038"/>
                </a:lnTo>
                <a:lnTo>
                  <a:pt x="201930" y="685038"/>
                </a:lnTo>
                <a:lnTo>
                  <a:pt x="206502" y="685800"/>
                </a:lnTo>
                <a:lnTo>
                  <a:pt x="209550" y="687324"/>
                </a:lnTo>
                <a:lnTo>
                  <a:pt x="213360" y="688848"/>
                </a:lnTo>
                <a:lnTo>
                  <a:pt x="216408" y="691896"/>
                </a:lnTo>
                <a:lnTo>
                  <a:pt x="217932" y="696468"/>
                </a:lnTo>
                <a:lnTo>
                  <a:pt x="220218" y="700278"/>
                </a:lnTo>
                <a:lnTo>
                  <a:pt x="221742" y="704850"/>
                </a:lnTo>
                <a:lnTo>
                  <a:pt x="221742" y="720090"/>
                </a:lnTo>
                <a:lnTo>
                  <a:pt x="219456" y="727710"/>
                </a:lnTo>
                <a:lnTo>
                  <a:pt x="211836" y="736854"/>
                </a:lnTo>
                <a:lnTo>
                  <a:pt x="205740" y="739140"/>
                </a:lnTo>
                <a:lnTo>
                  <a:pt x="192024" y="739140"/>
                </a:lnTo>
                <a:lnTo>
                  <a:pt x="188214" y="737616"/>
                </a:lnTo>
                <a:lnTo>
                  <a:pt x="184404" y="734568"/>
                </a:lnTo>
                <a:lnTo>
                  <a:pt x="180594" y="732282"/>
                </a:lnTo>
                <a:lnTo>
                  <a:pt x="178308" y="727710"/>
                </a:lnTo>
                <a:lnTo>
                  <a:pt x="176784" y="722376"/>
                </a:lnTo>
                <a:lnTo>
                  <a:pt x="166116" y="722376"/>
                </a:lnTo>
                <a:lnTo>
                  <a:pt x="166116" y="740664"/>
                </a:lnTo>
                <a:lnTo>
                  <a:pt x="174104" y="743229"/>
                </a:lnTo>
                <a:lnTo>
                  <a:pt x="182016" y="745147"/>
                </a:lnTo>
                <a:lnTo>
                  <a:pt x="189788" y="746353"/>
                </a:lnTo>
                <a:lnTo>
                  <a:pt x="197358" y="746760"/>
                </a:lnTo>
                <a:lnTo>
                  <a:pt x="205740" y="746760"/>
                </a:lnTo>
                <a:lnTo>
                  <a:pt x="213360" y="745236"/>
                </a:lnTo>
                <a:lnTo>
                  <a:pt x="225552" y="739140"/>
                </a:lnTo>
                <a:lnTo>
                  <a:pt x="230124" y="735330"/>
                </a:lnTo>
                <a:lnTo>
                  <a:pt x="233172" y="729234"/>
                </a:lnTo>
                <a:lnTo>
                  <a:pt x="236220" y="723900"/>
                </a:lnTo>
                <a:lnTo>
                  <a:pt x="238506" y="717042"/>
                </a:lnTo>
                <a:lnTo>
                  <a:pt x="238506" y="702564"/>
                </a:lnTo>
                <a:close/>
              </a:path>
              <a:path w="240029" h="1163954">
                <a:moveTo>
                  <a:pt x="238506" y="493776"/>
                </a:moveTo>
                <a:lnTo>
                  <a:pt x="236982" y="488442"/>
                </a:lnTo>
                <a:lnTo>
                  <a:pt x="230886" y="477774"/>
                </a:lnTo>
                <a:lnTo>
                  <a:pt x="229362" y="476250"/>
                </a:lnTo>
                <a:lnTo>
                  <a:pt x="227076" y="473964"/>
                </a:lnTo>
                <a:lnTo>
                  <a:pt x="220408" y="470154"/>
                </a:lnTo>
                <a:lnTo>
                  <a:pt x="216408" y="467868"/>
                </a:lnTo>
                <a:lnTo>
                  <a:pt x="210312" y="467106"/>
                </a:lnTo>
                <a:lnTo>
                  <a:pt x="195834" y="467106"/>
                </a:lnTo>
                <a:lnTo>
                  <a:pt x="192024" y="467868"/>
                </a:lnTo>
                <a:lnTo>
                  <a:pt x="182880" y="470154"/>
                </a:lnTo>
                <a:lnTo>
                  <a:pt x="182880" y="432816"/>
                </a:lnTo>
                <a:lnTo>
                  <a:pt x="233172" y="432816"/>
                </a:lnTo>
                <a:lnTo>
                  <a:pt x="234696" y="412242"/>
                </a:lnTo>
                <a:lnTo>
                  <a:pt x="227838" y="412242"/>
                </a:lnTo>
                <a:lnTo>
                  <a:pt x="226314" y="415290"/>
                </a:lnTo>
                <a:lnTo>
                  <a:pt x="224790" y="416814"/>
                </a:lnTo>
                <a:lnTo>
                  <a:pt x="224790" y="417576"/>
                </a:lnTo>
                <a:lnTo>
                  <a:pt x="222504" y="417576"/>
                </a:lnTo>
                <a:lnTo>
                  <a:pt x="220980" y="418338"/>
                </a:lnTo>
                <a:lnTo>
                  <a:pt x="171450" y="418338"/>
                </a:lnTo>
                <a:lnTo>
                  <a:pt x="171450" y="474726"/>
                </a:lnTo>
                <a:lnTo>
                  <a:pt x="178308" y="479298"/>
                </a:lnTo>
                <a:lnTo>
                  <a:pt x="181356" y="477774"/>
                </a:lnTo>
                <a:lnTo>
                  <a:pt x="184404" y="477012"/>
                </a:lnTo>
                <a:lnTo>
                  <a:pt x="187452" y="477012"/>
                </a:lnTo>
                <a:lnTo>
                  <a:pt x="189738" y="476250"/>
                </a:lnTo>
                <a:lnTo>
                  <a:pt x="201930" y="476250"/>
                </a:lnTo>
                <a:lnTo>
                  <a:pt x="206502" y="477012"/>
                </a:lnTo>
                <a:lnTo>
                  <a:pt x="209550" y="478536"/>
                </a:lnTo>
                <a:lnTo>
                  <a:pt x="213360" y="480060"/>
                </a:lnTo>
                <a:lnTo>
                  <a:pt x="216408" y="483108"/>
                </a:lnTo>
                <a:lnTo>
                  <a:pt x="217932" y="487680"/>
                </a:lnTo>
                <a:lnTo>
                  <a:pt x="220218" y="491490"/>
                </a:lnTo>
                <a:lnTo>
                  <a:pt x="221742" y="496062"/>
                </a:lnTo>
                <a:lnTo>
                  <a:pt x="221742" y="511302"/>
                </a:lnTo>
                <a:lnTo>
                  <a:pt x="219456" y="518922"/>
                </a:lnTo>
                <a:lnTo>
                  <a:pt x="211836" y="528066"/>
                </a:lnTo>
                <a:lnTo>
                  <a:pt x="205740" y="530352"/>
                </a:lnTo>
                <a:lnTo>
                  <a:pt x="192024" y="530352"/>
                </a:lnTo>
                <a:lnTo>
                  <a:pt x="188214" y="528828"/>
                </a:lnTo>
                <a:lnTo>
                  <a:pt x="184404" y="525780"/>
                </a:lnTo>
                <a:lnTo>
                  <a:pt x="180594" y="523494"/>
                </a:lnTo>
                <a:lnTo>
                  <a:pt x="178308" y="518922"/>
                </a:lnTo>
                <a:lnTo>
                  <a:pt x="176784" y="513588"/>
                </a:lnTo>
                <a:lnTo>
                  <a:pt x="166116" y="513588"/>
                </a:lnTo>
                <a:lnTo>
                  <a:pt x="166116" y="531876"/>
                </a:lnTo>
                <a:lnTo>
                  <a:pt x="174104" y="534441"/>
                </a:lnTo>
                <a:lnTo>
                  <a:pt x="182016" y="536359"/>
                </a:lnTo>
                <a:lnTo>
                  <a:pt x="189788" y="537565"/>
                </a:lnTo>
                <a:lnTo>
                  <a:pt x="197358" y="537972"/>
                </a:lnTo>
                <a:lnTo>
                  <a:pt x="205740" y="537972"/>
                </a:lnTo>
                <a:lnTo>
                  <a:pt x="213360" y="536448"/>
                </a:lnTo>
                <a:lnTo>
                  <a:pt x="225552" y="530352"/>
                </a:lnTo>
                <a:lnTo>
                  <a:pt x="230124" y="526542"/>
                </a:lnTo>
                <a:lnTo>
                  <a:pt x="233172" y="520446"/>
                </a:lnTo>
                <a:lnTo>
                  <a:pt x="236220" y="515112"/>
                </a:lnTo>
                <a:lnTo>
                  <a:pt x="238506" y="508254"/>
                </a:lnTo>
                <a:lnTo>
                  <a:pt x="238506" y="493776"/>
                </a:lnTo>
                <a:close/>
              </a:path>
              <a:path w="240029" h="1163954">
                <a:moveTo>
                  <a:pt x="239229" y="258318"/>
                </a:moveTo>
                <a:lnTo>
                  <a:pt x="229362" y="220980"/>
                </a:lnTo>
                <a:lnTo>
                  <a:pt x="225031" y="216408"/>
                </a:lnTo>
                <a:lnTo>
                  <a:pt x="224218" y="215544"/>
                </a:lnTo>
                <a:lnTo>
                  <a:pt x="223266" y="214972"/>
                </a:lnTo>
                <a:lnTo>
                  <a:pt x="223266" y="245364"/>
                </a:lnTo>
                <a:lnTo>
                  <a:pt x="223266" y="256032"/>
                </a:lnTo>
                <a:lnTo>
                  <a:pt x="222504" y="258318"/>
                </a:lnTo>
                <a:lnTo>
                  <a:pt x="222504" y="260604"/>
                </a:lnTo>
                <a:lnTo>
                  <a:pt x="221742" y="261366"/>
                </a:lnTo>
                <a:lnTo>
                  <a:pt x="221742" y="262128"/>
                </a:lnTo>
                <a:lnTo>
                  <a:pt x="220980" y="262890"/>
                </a:lnTo>
                <a:lnTo>
                  <a:pt x="220980" y="263652"/>
                </a:lnTo>
                <a:lnTo>
                  <a:pt x="220218" y="263652"/>
                </a:lnTo>
                <a:lnTo>
                  <a:pt x="217170" y="266700"/>
                </a:lnTo>
                <a:lnTo>
                  <a:pt x="215646" y="267462"/>
                </a:lnTo>
                <a:lnTo>
                  <a:pt x="213360" y="268986"/>
                </a:lnTo>
                <a:lnTo>
                  <a:pt x="211836" y="269748"/>
                </a:lnTo>
                <a:lnTo>
                  <a:pt x="209550" y="270510"/>
                </a:lnTo>
                <a:lnTo>
                  <a:pt x="208026" y="271272"/>
                </a:lnTo>
                <a:lnTo>
                  <a:pt x="205740" y="271272"/>
                </a:lnTo>
                <a:lnTo>
                  <a:pt x="203454" y="272034"/>
                </a:lnTo>
                <a:lnTo>
                  <a:pt x="201930" y="272034"/>
                </a:lnTo>
                <a:lnTo>
                  <a:pt x="199644" y="272796"/>
                </a:lnTo>
                <a:lnTo>
                  <a:pt x="191262" y="272796"/>
                </a:lnTo>
                <a:lnTo>
                  <a:pt x="185928" y="270510"/>
                </a:lnTo>
                <a:lnTo>
                  <a:pt x="182880" y="265176"/>
                </a:lnTo>
                <a:lnTo>
                  <a:pt x="179070" y="260604"/>
                </a:lnTo>
                <a:lnTo>
                  <a:pt x="177546" y="253746"/>
                </a:lnTo>
                <a:lnTo>
                  <a:pt x="177546" y="237744"/>
                </a:lnTo>
                <a:lnTo>
                  <a:pt x="179070" y="230124"/>
                </a:lnTo>
                <a:lnTo>
                  <a:pt x="180594" y="227076"/>
                </a:lnTo>
                <a:lnTo>
                  <a:pt x="182880" y="224802"/>
                </a:lnTo>
                <a:lnTo>
                  <a:pt x="184404" y="221742"/>
                </a:lnTo>
                <a:lnTo>
                  <a:pt x="186690" y="220218"/>
                </a:lnTo>
                <a:lnTo>
                  <a:pt x="192786" y="217170"/>
                </a:lnTo>
                <a:lnTo>
                  <a:pt x="196596" y="216408"/>
                </a:lnTo>
                <a:lnTo>
                  <a:pt x="205740" y="216408"/>
                </a:lnTo>
                <a:lnTo>
                  <a:pt x="220218" y="233172"/>
                </a:lnTo>
                <a:lnTo>
                  <a:pt x="222504" y="238506"/>
                </a:lnTo>
                <a:lnTo>
                  <a:pt x="223266" y="245364"/>
                </a:lnTo>
                <a:lnTo>
                  <a:pt x="223266" y="214972"/>
                </a:lnTo>
                <a:lnTo>
                  <a:pt x="217932" y="211747"/>
                </a:lnTo>
                <a:lnTo>
                  <a:pt x="210502" y="209524"/>
                </a:lnTo>
                <a:lnTo>
                  <a:pt x="201930" y="208800"/>
                </a:lnTo>
                <a:lnTo>
                  <a:pt x="195072" y="208800"/>
                </a:lnTo>
                <a:lnTo>
                  <a:pt x="188976" y="209550"/>
                </a:lnTo>
                <a:lnTo>
                  <a:pt x="184404" y="211836"/>
                </a:lnTo>
                <a:lnTo>
                  <a:pt x="179070" y="213360"/>
                </a:lnTo>
                <a:lnTo>
                  <a:pt x="174498" y="216408"/>
                </a:lnTo>
                <a:lnTo>
                  <a:pt x="171450" y="220218"/>
                </a:lnTo>
                <a:lnTo>
                  <a:pt x="168402" y="223266"/>
                </a:lnTo>
                <a:lnTo>
                  <a:pt x="165354" y="227838"/>
                </a:lnTo>
                <a:lnTo>
                  <a:pt x="162306" y="236982"/>
                </a:lnTo>
                <a:lnTo>
                  <a:pt x="161544" y="241554"/>
                </a:lnTo>
                <a:lnTo>
                  <a:pt x="161544" y="253746"/>
                </a:lnTo>
                <a:lnTo>
                  <a:pt x="185166" y="281940"/>
                </a:lnTo>
                <a:lnTo>
                  <a:pt x="197358" y="281940"/>
                </a:lnTo>
                <a:lnTo>
                  <a:pt x="201930" y="281178"/>
                </a:lnTo>
                <a:lnTo>
                  <a:pt x="207264" y="278892"/>
                </a:lnTo>
                <a:lnTo>
                  <a:pt x="211836" y="277368"/>
                </a:lnTo>
                <a:lnTo>
                  <a:pt x="216408" y="275082"/>
                </a:lnTo>
                <a:lnTo>
                  <a:pt x="219151" y="272796"/>
                </a:lnTo>
                <a:lnTo>
                  <a:pt x="220980" y="271272"/>
                </a:lnTo>
                <a:lnTo>
                  <a:pt x="206502" y="311658"/>
                </a:lnTo>
                <a:lnTo>
                  <a:pt x="187452" y="320802"/>
                </a:lnTo>
                <a:lnTo>
                  <a:pt x="179832" y="320802"/>
                </a:lnTo>
                <a:lnTo>
                  <a:pt x="179832" y="324612"/>
                </a:lnTo>
                <a:lnTo>
                  <a:pt x="182880" y="329946"/>
                </a:lnTo>
                <a:lnTo>
                  <a:pt x="191160" y="328498"/>
                </a:lnTo>
                <a:lnTo>
                  <a:pt x="198882" y="326326"/>
                </a:lnTo>
                <a:lnTo>
                  <a:pt x="231648" y="294894"/>
                </a:lnTo>
                <a:lnTo>
                  <a:pt x="238823" y="267677"/>
                </a:lnTo>
                <a:lnTo>
                  <a:pt x="239229" y="258318"/>
                </a:lnTo>
                <a:close/>
              </a:path>
              <a:path w="240029" h="1163954">
                <a:moveTo>
                  <a:pt x="239229" y="49530"/>
                </a:moveTo>
                <a:lnTo>
                  <a:pt x="229362" y="12192"/>
                </a:lnTo>
                <a:lnTo>
                  <a:pt x="225031" y="7620"/>
                </a:lnTo>
                <a:lnTo>
                  <a:pt x="224218" y="6756"/>
                </a:lnTo>
                <a:lnTo>
                  <a:pt x="223266" y="6184"/>
                </a:lnTo>
                <a:lnTo>
                  <a:pt x="223266" y="36576"/>
                </a:lnTo>
                <a:lnTo>
                  <a:pt x="223266" y="47244"/>
                </a:lnTo>
                <a:lnTo>
                  <a:pt x="222504" y="49530"/>
                </a:lnTo>
                <a:lnTo>
                  <a:pt x="222504" y="51816"/>
                </a:lnTo>
                <a:lnTo>
                  <a:pt x="221742" y="52578"/>
                </a:lnTo>
                <a:lnTo>
                  <a:pt x="221742" y="53340"/>
                </a:lnTo>
                <a:lnTo>
                  <a:pt x="220980" y="54102"/>
                </a:lnTo>
                <a:lnTo>
                  <a:pt x="220980" y="54864"/>
                </a:lnTo>
                <a:lnTo>
                  <a:pt x="220218" y="54864"/>
                </a:lnTo>
                <a:lnTo>
                  <a:pt x="217170" y="57912"/>
                </a:lnTo>
                <a:lnTo>
                  <a:pt x="215646" y="58674"/>
                </a:lnTo>
                <a:lnTo>
                  <a:pt x="213360" y="60198"/>
                </a:lnTo>
                <a:lnTo>
                  <a:pt x="211836" y="60960"/>
                </a:lnTo>
                <a:lnTo>
                  <a:pt x="209550" y="61722"/>
                </a:lnTo>
                <a:lnTo>
                  <a:pt x="208026" y="62484"/>
                </a:lnTo>
                <a:lnTo>
                  <a:pt x="205740" y="62484"/>
                </a:lnTo>
                <a:lnTo>
                  <a:pt x="203454" y="63246"/>
                </a:lnTo>
                <a:lnTo>
                  <a:pt x="201930" y="63246"/>
                </a:lnTo>
                <a:lnTo>
                  <a:pt x="199644" y="64008"/>
                </a:lnTo>
                <a:lnTo>
                  <a:pt x="191262" y="64008"/>
                </a:lnTo>
                <a:lnTo>
                  <a:pt x="185928" y="61722"/>
                </a:lnTo>
                <a:lnTo>
                  <a:pt x="182880" y="56388"/>
                </a:lnTo>
                <a:lnTo>
                  <a:pt x="179070" y="51816"/>
                </a:lnTo>
                <a:lnTo>
                  <a:pt x="177546" y="44958"/>
                </a:lnTo>
                <a:lnTo>
                  <a:pt x="177546" y="28956"/>
                </a:lnTo>
                <a:lnTo>
                  <a:pt x="179070" y="21336"/>
                </a:lnTo>
                <a:lnTo>
                  <a:pt x="180594" y="18288"/>
                </a:lnTo>
                <a:lnTo>
                  <a:pt x="182880" y="16002"/>
                </a:lnTo>
                <a:lnTo>
                  <a:pt x="184404" y="12954"/>
                </a:lnTo>
                <a:lnTo>
                  <a:pt x="186690" y="11430"/>
                </a:lnTo>
                <a:lnTo>
                  <a:pt x="192786" y="8382"/>
                </a:lnTo>
                <a:lnTo>
                  <a:pt x="196596" y="7620"/>
                </a:lnTo>
                <a:lnTo>
                  <a:pt x="205740" y="7620"/>
                </a:lnTo>
                <a:lnTo>
                  <a:pt x="220218" y="24384"/>
                </a:lnTo>
                <a:lnTo>
                  <a:pt x="222504" y="29718"/>
                </a:lnTo>
                <a:lnTo>
                  <a:pt x="223266" y="36576"/>
                </a:lnTo>
                <a:lnTo>
                  <a:pt x="223266" y="6184"/>
                </a:lnTo>
                <a:lnTo>
                  <a:pt x="217932" y="2959"/>
                </a:lnTo>
                <a:lnTo>
                  <a:pt x="210502" y="736"/>
                </a:lnTo>
                <a:lnTo>
                  <a:pt x="201930" y="0"/>
                </a:lnTo>
                <a:lnTo>
                  <a:pt x="195072" y="0"/>
                </a:lnTo>
                <a:lnTo>
                  <a:pt x="188976" y="762"/>
                </a:lnTo>
                <a:lnTo>
                  <a:pt x="184404" y="3048"/>
                </a:lnTo>
                <a:lnTo>
                  <a:pt x="179070" y="4572"/>
                </a:lnTo>
                <a:lnTo>
                  <a:pt x="174498" y="7620"/>
                </a:lnTo>
                <a:lnTo>
                  <a:pt x="171450" y="11430"/>
                </a:lnTo>
                <a:lnTo>
                  <a:pt x="168402" y="14478"/>
                </a:lnTo>
                <a:lnTo>
                  <a:pt x="165354" y="19050"/>
                </a:lnTo>
                <a:lnTo>
                  <a:pt x="162306" y="28194"/>
                </a:lnTo>
                <a:lnTo>
                  <a:pt x="161544" y="32766"/>
                </a:lnTo>
                <a:lnTo>
                  <a:pt x="161544" y="44958"/>
                </a:lnTo>
                <a:lnTo>
                  <a:pt x="185166" y="73152"/>
                </a:lnTo>
                <a:lnTo>
                  <a:pt x="197358" y="73152"/>
                </a:lnTo>
                <a:lnTo>
                  <a:pt x="201930" y="72390"/>
                </a:lnTo>
                <a:lnTo>
                  <a:pt x="207264" y="70104"/>
                </a:lnTo>
                <a:lnTo>
                  <a:pt x="211836" y="68580"/>
                </a:lnTo>
                <a:lnTo>
                  <a:pt x="216408" y="66294"/>
                </a:lnTo>
                <a:lnTo>
                  <a:pt x="219151" y="64008"/>
                </a:lnTo>
                <a:lnTo>
                  <a:pt x="220980" y="62484"/>
                </a:lnTo>
                <a:lnTo>
                  <a:pt x="206502" y="102870"/>
                </a:lnTo>
                <a:lnTo>
                  <a:pt x="187452" y="112014"/>
                </a:lnTo>
                <a:lnTo>
                  <a:pt x="179832" y="112014"/>
                </a:lnTo>
                <a:lnTo>
                  <a:pt x="179832" y="115824"/>
                </a:lnTo>
                <a:lnTo>
                  <a:pt x="182880" y="121158"/>
                </a:lnTo>
                <a:lnTo>
                  <a:pt x="191160" y="119710"/>
                </a:lnTo>
                <a:lnTo>
                  <a:pt x="198882" y="117538"/>
                </a:lnTo>
                <a:lnTo>
                  <a:pt x="231648" y="86106"/>
                </a:lnTo>
                <a:lnTo>
                  <a:pt x="238823" y="58889"/>
                </a:lnTo>
                <a:lnTo>
                  <a:pt x="239229" y="49530"/>
                </a:lnTo>
                <a:close/>
              </a:path>
              <a:path w="240029" h="1163954">
                <a:moveTo>
                  <a:pt x="240030" y="1101090"/>
                </a:moveTo>
                <a:lnTo>
                  <a:pt x="230124" y="1056894"/>
                </a:lnTo>
                <a:lnTo>
                  <a:pt x="223266" y="1049235"/>
                </a:lnTo>
                <a:lnTo>
                  <a:pt x="223266" y="1104900"/>
                </a:lnTo>
                <a:lnTo>
                  <a:pt x="222910" y="1115542"/>
                </a:lnTo>
                <a:lnTo>
                  <a:pt x="209550" y="1155954"/>
                </a:lnTo>
                <a:lnTo>
                  <a:pt x="195072" y="1155954"/>
                </a:lnTo>
                <a:lnTo>
                  <a:pt x="181635" y="1114386"/>
                </a:lnTo>
                <a:lnTo>
                  <a:pt x="181356" y="1085850"/>
                </a:lnTo>
                <a:lnTo>
                  <a:pt x="183642" y="1067562"/>
                </a:lnTo>
                <a:lnTo>
                  <a:pt x="185166" y="1063752"/>
                </a:lnTo>
                <a:lnTo>
                  <a:pt x="187452" y="1059180"/>
                </a:lnTo>
                <a:lnTo>
                  <a:pt x="188976" y="1055370"/>
                </a:lnTo>
                <a:lnTo>
                  <a:pt x="192024" y="1053084"/>
                </a:lnTo>
                <a:lnTo>
                  <a:pt x="194310" y="1050798"/>
                </a:lnTo>
                <a:lnTo>
                  <a:pt x="198120" y="1050036"/>
                </a:lnTo>
                <a:lnTo>
                  <a:pt x="206502" y="1050036"/>
                </a:lnTo>
                <a:lnTo>
                  <a:pt x="210312" y="1051560"/>
                </a:lnTo>
                <a:lnTo>
                  <a:pt x="213360" y="1055370"/>
                </a:lnTo>
                <a:lnTo>
                  <a:pt x="216408" y="1058418"/>
                </a:lnTo>
                <a:lnTo>
                  <a:pt x="223266" y="1104900"/>
                </a:lnTo>
                <a:lnTo>
                  <a:pt x="223266" y="1049235"/>
                </a:lnTo>
                <a:lnTo>
                  <a:pt x="218694" y="1045946"/>
                </a:lnTo>
                <a:lnTo>
                  <a:pt x="211264" y="1043292"/>
                </a:lnTo>
                <a:lnTo>
                  <a:pt x="202692" y="1042416"/>
                </a:lnTo>
                <a:lnTo>
                  <a:pt x="196596" y="1042416"/>
                </a:lnTo>
                <a:lnTo>
                  <a:pt x="166878" y="1075944"/>
                </a:lnTo>
                <a:lnTo>
                  <a:pt x="164642" y="1104900"/>
                </a:lnTo>
                <a:lnTo>
                  <a:pt x="165150" y="1117688"/>
                </a:lnTo>
                <a:lnTo>
                  <a:pt x="178231" y="1154899"/>
                </a:lnTo>
                <a:lnTo>
                  <a:pt x="201168" y="1163574"/>
                </a:lnTo>
                <a:lnTo>
                  <a:pt x="209867" y="1162583"/>
                </a:lnTo>
                <a:lnTo>
                  <a:pt x="217639" y="1159573"/>
                </a:lnTo>
                <a:lnTo>
                  <a:pt x="222542" y="1155954"/>
                </a:lnTo>
                <a:lnTo>
                  <a:pt x="224409" y="1154582"/>
                </a:lnTo>
                <a:lnTo>
                  <a:pt x="230124" y="1147572"/>
                </a:lnTo>
                <a:lnTo>
                  <a:pt x="234238" y="1138707"/>
                </a:lnTo>
                <a:lnTo>
                  <a:pt x="237363" y="1128052"/>
                </a:lnTo>
                <a:lnTo>
                  <a:pt x="239331" y="1115542"/>
                </a:lnTo>
                <a:lnTo>
                  <a:pt x="240030" y="1101090"/>
                </a:lnTo>
                <a:close/>
              </a:path>
              <a:path w="240029" h="1163954">
                <a:moveTo>
                  <a:pt x="240030" y="892302"/>
                </a:moveTo>
                <a:lnTo>
                  <a:pt x="230124" y="848106"/>
                </a:lnTo>
                <a:lnTo>
                  <a:pt x="223266" y="840447"/>
                </a:lnTo>
                <a:lnTo>
                  <a:pt x="223266" y="896112"/>
                </a:lnTo>
                <a:lnTo>
                  <a:pt x="222910" y="906754"/>
                </a:lnTo>
                <a:lnTo>
                  <a:pt x="209550" y="947166"/>
                </a:lnTo>
                <a:lnTo>
                  <a:pt x="195072" y="947166"/>
                </a:lnTo>
                <a:lnTo>
                  <a:pt x="181635" y="905598"/>
                </a:lnTo>
                <a:lnTo>
                  <a:pt x="181356" y="877062"/>
                </a:lnTo>
                <a:lnTo>
                  <a:pt x="183642" y="858774"/>
                </a:lnTo>
                <a:lnTo>
                  <a:pt x="185166" y="854964"/>
                </a:lnTo>
                <a:lnTo>
                  <a:pt x="187452" y="850392"/>
                </a:lnTo>
                <a:lnTo>
                  <a:pt x="188976" y="846582"/>
                </a:lnTo>
                <a:lnTo>
                  <a:pt x="192024" y="844296"/>
                </a:lnTo>
                <a:lnTo>
                  <a:pt x="194310" y="842010"/>
                </a:lnTo>
                <a:lnTo>
                  <a:pt x="198120" y="841248"/>
                </a:lnTo>
                <a:lnTo>
                  <a:pt x="206502" y="841248"/>
                </a:lnTo>
                <a:lnTo>
                  <a:pt x="210312" y="842772"/>
                </a:lnTo>
                <a:lnTo>
                  <a:pt x="213360" y="846582"/>
                </a:lnTo>
                <a:lnTo>
                  <a:pt x="216408" y="849630"/>
                </a:lnTo>
                <a:lnTo>
                  <a:pt x="223266" y="896112"/>
                </a:lnTo>
                <a:lnTo>
                  <a:pt x="223266" y="840447"/>
                </a:lnTo>
                <a:lnTo>
                  <a:pt x="218694" y="837158"/>
                </a:lnTo>
                <a:lnTo>
                  <a:pt x="211264" y="834504"/>
                </a:lnTo>
                <a:lnTo>
                  <a:pt x="202692" y="833628"/>
                </a:lnTo>
                <a:lnTo>
                  <a:pt x="196596" y="833628"/>
                </a:lnTo>
                <a:lnTo>
                  <a:pt x="166878" y="867156"/>
                </a:lnTo>
                <a:lnTo>
                  <a:pt x="164642" y="896112"/>
                </a:lnTo>
                <a:lnTo>
                  <a:pt x="165150" y="908900"/>
                </a:lnTo>
                <a:lnTo>
                  <a:pt x="178231" y="946111"/>
                </a:lnTo>
                <a:lnTo>
                  <a:pt x="201168" y="954786"/>
                </a:lnTo>
                <a:lnTo>
                  <a:pt x="209867" y="953795"/>
                </a:lnTo>
                <a:lnTo>
                  <a:pt x="217639" y="950785"/>
                </a:lnTo>
                <a:lnTo>
                  <a:pt x="222542" y="947166"/>
                </a:lnTo>
                <a:lnTo>
                  <a:pt x="224409" y="945794"/>
                </a:lnTo>
                <a:lnTo>
                  <a:pt x="230124" y="938784"/>
                </a:lnTo>
                <a:lnTo>
                  <a:pt x="234238" y="929919"/>
                </a:lnTo>
                <a:lnTo>
                  <a:pt x="237363" y="919264"/>
                </a:lnTo>
                <a:lnTo>
                  <a:pt x="239331" y="906754"/>
                </a:lnTo>
                <a:lnTo>
                  <a:pt x="240030" y="892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47921" y="7217156"/>
            <a:ext cx="172862" cy="1211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24450" y="7212583"/>
            <a:ext cx="172212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9532" y="7212583"/>
            <a:ext cx="172212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11190" y="7217156"/>
            <a:ext cx="175260" cy="121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6272" y="7217155"/>
            <a:ext cx="242570" cy="1163955"/>
          </a:xfrm>
          <a:custGeom>
            <a:avLst/>
            <a:gdLst/>
            <a:ahLst/>
            <a:cxnLst/>
            <a:rect l="l" t="t" r="r" b="b"/>
            <a:pathLst>
              <a:path w="242570" h="1163954">
                <a:moveTo>
                  <a:pt x="79248" y="1122426"/>
                </a:moveTo>
                <a:lnTo>
                  <a:pt x="76962" y="1117092"/>
                </a:lnTo>
                <a:lnTo>
                  <a:pt x="73914" y="1111758"/>
                </a:lnTo>
                <a:lnTo>
                  <a:pt x="70104" y="1107186"/>
                </a:lnTo>
                <a:lnTo>
                  <a:pt x="66903" y="1104900"/>
                </a:lnTo>
                <a:lnTo>
                  <a:pt x="64770" y="1103376"/>
                </a:lnTo>
                <a:lnTo>
                  <a:pt x="62484" y="1102233"/>
                </a:lnTo>
                <a:lnTo>
                  <a:pt x="62484" y="1125474"/>
                </a:lnTo>
                <a:lnTo>
                  <a:pt x="62484" y="1136142"/>
                </a:lnTo>
                <a:lnTo>
                  <a:pt x="44196" y="1155954"/>
                </a:lnTo>
                <a:lnTo>
                  <a:pt x="35814" y="1155954"/>
                </a:lnTo>
                <a:lnTo>
                  <a:pt x="32004" y="1155192"/>
                </a:lnTo>
                <a:lnTo>
                  <a:pt x="25908" y="1152144"/>
                </a:lnTo>
                <a:lnTo>
                  <a:pt x="23622" y="1150620"/>
                </a:lnTo>
                <a:lnTo>
                  <a:pt x="22098" y="1148334"/>
                </a:lnTo>
                <a:lnTo>
                  <a:pt x="19812" y="1146048"/>
                </a:lnTo>
                <a:lnTo>
                  <a:pt x="18288" y="1143000"/>
                </a:lnTo>
                <a:lnTo>
                  <a:pt x="17526" y="1139952"/>
                </a:lnTo>
                <a:lnTo>
                  <a:pt x="16764" y="1136142"/>
                </a:lnTo>
                <a:lnTo>
                  <a:pt x="16764" y="1122426"/>
                </a:lnTo>
                <a:lnTo>
                  <a:pt x="31242" y="1104900"/>
                </a:lnTo>
                <a:lnTo>
                  <a:pt x="44196" y="1104900"/>
                </a:lnTo>
                <a:lnTo>
                  <a:pt x="48006" y="1105662"/>
                </a:lnTo>
                <a:lnTo>
                  <a:pt x="51054" y="1107948"/>
                </a:lnTo>
                <a:lnTo>
                  <a:pt x="54864" y="1109472"/>
                </a:lnTo>
                <a:lnTo>
                  <a:pt x="57150" y="1112520"/>
                </a:lnTo>
                <a:lnTo>
                  <a:pt x="59436" y="1117092"/>
                </a:lnTo>
                <a:lnTo>
                  <a:pt x="60960" y="1120902"/>
                </a:lnTo>
                <a:lnTo>
                  <a:pt x="62484" y="1125474"/>
                </a:lnTo>
                <a:lnTo>
                  <a:pt x="62484" y="1102233"/>
                </a:lnTo>
                <a:lnTo>
                  <a:pt x="58674" y="1100328"/>
                </a:lnTo>
                <a:lnTo>
                  <a:pt x="57912" y="1099566"/>
                </a:lnTo>
                <a:lnTo>
                  <a:pt x="63055" y="1097280"/>
                </a:lnTo>
                <a:lnTo>
                  <a:pt x="64770" y="1096518"/>
                </a:lnTo>
                <a:lnTo>
                  <a:pt x="69342" y="1092708"/>
                </a:lnTo>
                <a:lnTo>
                  <a:pt x="72390" y="1088136"/>
                </a:lnTo>
                <a:lnTo>
                  <a:pt x="76200" y="1083564"/>
                </a:lnTo>
                <a:lnTo>
                  <a:pt x="77724" y="1078230"/>
                </a:lnTo>
                <a:lnTo>
                  <a:pt x="77724" y="1065276"/>
                </a:lnTo>
                <a:lnTo>
                  <a:pt x="76200" y="1059942"/>
                </a:lnTo>
                <a:lnTo>
                  <a:pt x="73152" y="1056132"/>
                </a:lnTo>
                <a:lnTo>
                  <a:pt x="70104" y="1051560"/>
                </a:lnTo>
                <a:lnTo>
                  <a:pt x="68580" y="1050036"/>
                </a:lnTo>
                <a:lnTo>
                  <a:pt x="66294" y="1047750"/>
                </a:lnTo>
                <a:lnTo>
                  <a:pt x="61722" y="1046035"/>
                </a:lnTo>
                <a:lnTo>
                  <a:pt x="61722" y="1068324"/>
                </a:lnTo>
                <a:lnTo>
                  <a:pt x="61722" y="1078230"/>
                </a:lnTo>
                <a:lnTo>
                  <a:pt x="60960" y="1082040"/>
                </a:lnTo>
                <a:lnTo>
                  <a:pt x="58674" y="1085850"/>
                </a:lnTo>
                <a:lnTo>
                  <a:pt x="57150" y="1089660"/>
                </a:lnTo>
                <a:lnTo>
                  <a:pt x="54864" y="1091946"/>
                </a:lnTo>
                <a:lnTo>
                  <a:pt x="51816" y="1094232"/>
                </a:lnTo>
                <a:lnTo>
                  <a:pt x="48768" y="1095756"/>
                </a:lnTo>
                <a:lnTo>
                  <a:pt x="44196" y="1097280"/>
                </a:lnTo>
                <a:lnTo>
                  <a:pt x="35814" y="1097280"/>
                </a:lnTo>
                <a:lnTo>
                  <a:pt x="17526" y="1078992"/>
                </a:lnTo>
                <a:lnTo>
                  <a:pt x="17526" y="1065276"/>
                </a:lnTo>
                <a:lnTo>
                  <a:pt x="19050" y="1059942"/>
                </a:lnTo>
                <a:lnTo>
                  <a:pt x="22860" y="1055370"/>
                </a:lnTo>
                <a:lnTo>
                  <a:pt x="26670" y="1051560"/>
                </a:lnTo>
                <a:lnTo>
                  <a:pt x="32004" y="1050036"/>
                </a:lnTo>
                <a:lnTo>
                  <a:pt x="43434" y="1050036"/>
                </a:lnTo>
                <a:lnTo>
                  <a:pt x="61722" y="1068324"/>
                </a:lnTo>
                <a:lnTo>
                  <a:pt x="61722" y="1046035"/>
                </a:lnTo>
                <a:lnTo>
                  <a:pt x="60198" y="1045464"/>
                </a:lnTo>
                <a:lnTo>
                  <a:pt x="54864" y="1043178"/>
                </a:lnTo>
                <a:lnTo>
                  <a:pt x="48006" y="1042416"/>
                </a:lnTo>
                <a:lnTo>
                  <a:pt x="32766" y="1042416"/>
                </a:lnTo>
                <a:lnTo>
                  <a:pt x="25908" y="1043178"/>
                </a:lnTo>
                <a:lnTo>
                  <a:pt x="19812" y="1046226"/>
                </a:lnTo>
                <a:lnTo>
                  <a:pt x="13716" y="1048512"/>
                </a:lnTo>
                <a:lnTo>
                  <a:pt x="9144" y="1052322"/>
                </a:lnTo>
                <a:lnTo>
                  <a:pt x="6096" y="1056894"/>
                </a:lnTo>
                <a:lnTo>
                  <a:pt x="3048" y="1062228"/>
                </a:lnTo>
                <a:lnTo>
                  <a:pt x="1524" y="1067562"/>
                </a:lnTo>
                <a:lnTo>
                  <a:pt x="1524" y="1072896"/>
                </a:lnTo>
                <a:lnTo>
                  <a:pt x="2667" y="1082344"/>
                </a:lnTo>
                <a:lnTo>
                  <a:pt x="6096" y="1090142"/>
                </a:lnTo>
                <a:lnTo>
                  <a:pt x="11811" y="1096365"/>
                </a:lnTo>
                <a:lnTo>
                  <a:pt x="19812" y="1101090"/>
                </a:lnTo>
                <a:lnTo>
                  <a:pt x="19812" y="1101852"/>
                </a:lnTo>
                <a:lnTo>
                  <a:pt x="0" y="1137666"/>
                </a:lnTo>
                <a:lnTo>
                  <a:pt x="1524" y="1143000"/>
                </a:lnTo>
                <a:lnTo>
                  <a:pt x="30480" y="1163574"/>
                </a:lnTo>
                <a:lnTo>
                  <a:pt x="46482" y="1163574"/>
                </a:lnTo>
                <a:lnTo>
                  <a:pt x="79248" y="1136142"/>
                </a:lnTo>
                <a:lnTo>
                  <a:pt x="79248" y="1122426"/>
                </a:lnTo>
                <a:close/>
              </a:path>
              <a:path w="242570" h="1163954">
                <a:moveTo>
                  <a:pt x="79248" y="80010"/>
                </a:moveTo>
                <a:lnTo>
                  <a:pt x="76962" y="74676"/>
                </a:lnTo>
                <a:lnTo>
                  <a:pt x="73914" y="69342"/>
                </a:lnTo>
                <a:lnTo>
                  <a:pt x="70104" y="64770"/>
                </a:lnTo>
                <a:lnTo>
                  <a:pt x="66903" y="62484"/>
                </a:lnTo>
                <a:lnTo>
                  <a:pt x="64770" y="60960"/>
                </a:lnTo>
                <a:lnTo>
                  <a:pt x="62484" y="59817"/>
                </a:lnTo>
                <a:lnTo>
                  <a:pt x="62484" y="83058"/>
                </a:lnTo>
                <a:lnTo>
                  <a:pt x="62484" y="93726"/>
                </a:lnTo>
                <a:lnTo>
                  <a:pt x="44196" y="113538"/>
                </a:lnTo>
                <a:lnTo>
                  <a:pt x="35814" y="113538"/>
                </a:lnTo>
                <a:lnTo>
                  <a:pt x="32004" y="112776"/>
                </a:lnTo>
                <a:lnTo>
                  <a:pt x="25908" y="109728"/>
                </a:lnTo>
                <a:lnTo>
                  <a:pt x="23622" y="108204"/>
                </a:lnTo>
                <a:lnTo>
                  <a:pt x="22098" y="105918"/>
                </a:lnTo>
                <a:lnTo>
                  <a:pt x="19812" y="103632"/>
                </a:lnTo>
                <a:lnTo>
                  <a:pt x="18288" y="100584"/>
                </a:lnTo>
                <a:lnTo>
                  <a:pt x="17526" y="97536"/>
                </a:lnTo>
                <a:lnTo>
                  <a:pt x="16764" y="93726"/>
                </a:lnTo>
                <a:lnTo>
                  <a:pt x="16764" y="80010"/>
                </a:lnTo>
                <a:lnTo>
                  <a:pt x="31242" y="62484"/>
                </a:lnTo>
                <a:lnTo>
                  <a:pt x="44196" y="62484"/>
                </a:lnTo>
                <a:lnTo>
                  <a:pt x="48006" y="63246"/>
                </a:lnTo>
                <a:lnTo>
                  <a:pt x="51054" y="65532"/>
                </a:lnTo>
                <a:lnTo>
                  <a:pt x="54864" y="67056"/>
                </a:lnTo>
                <a:lnTo>
                  <a:pt x="57150" y="70104"/>
                </a:lnTo>
                <a:lnTo>
                  <a:pt x="59436" y="74676"/>
                </a:lnTo>
                <a:lnTo>
                  <a:pt x="60960" y="78486"/>
                </a:lnTo>
                <a:lnTo>
                  <a:pt x="62484" y="83058"/>
                </a:lnTo>
                <a:lnTo>
                  <a:pt x="62484" y="59817"/>
                </a:lnTo>
                <a:lnTo>
                  <a:pt x="58674" y="57912"/>
                </a:lnTo>
                <a:lnTo>
                  <a:pt x="57912" y="57150"/>
                </a:lnTo>
                <a:lnTo>
                  <a:pt x="63042" y="54864"/>
                </a:lnTo>
                <a:lnTo>
                  <a:pt x="64770" y="54102"/>
                </a:lnTo>
                <a:lnTo>
                  <a:pt x="69342" y="50292"/>
                </a:lnTo>
                <a:lnTo>
                  <a:pt x="72390" y="45720"/>
                </a:lnTo>
                <a:lnTo>
                  <a:pt x="76200" y="41148"/>
                </a:lnTo>
                <a:lnTo>
                  <a:pt x="77724" y="35814"/>
                </a:lnTo>
                <a:lnTo>
                  <a:pt x="77724" y="22860"/>
                </a:lnTo>
                <a:lnTo>
                  <a:pt x="76200" y="17526"/>
                </a:lnTo>
                <a:lnTo>
                  <a:pt x="73152" y="13716"/>
                </a:lnTo>
                <a:lnTo>
                  <a:pt x="70104" y="9144"/>
                </a:lnTo>
                <a:lnTo>
                  <a:pt x="68580" y="7620"/>
                </a:lnTo>
                <a:lnTo>
                  <a:pt x="66294" y="5334"/>
                </a:lnTo>
                <a:lnTo>
                  <a:pt x="61722" y="3619"/>
                </a:lnTo>
                <a:lnTo>
                  <a:pt x="61722" y="25908"/>
                </a:lnTo>
                <a:lnTo>
                  <a:pt x="61722" y="35814"/>
                </a:lnTo>
                <a:lnTo>
                  <a:pt x="60960" y="39624"/>
                </a:lnTo>
                <a:lnTo>
                  <a:pt x="58674" y="43434"/>
                </a:lnTo>
                <a:lnTo>
                  <a:pt x="57150" y="47244"/>
                </a:lnTo>
                <a:lnTo>
                  <a:pt x="54864" y="49530"/>
                </a:lnTo>
                <a:lnTo>
                  <a:pt x="51816" y="51816"/>
                </a:lnTo>
                <a:lnTo>
                  <a:pt x="48768" y="53340"/>
                </a:lnTo>
                <a:lnTo>
                  <a:pt x="44196" y="54864"/>
                </a:lnTo>
                <a:lnTo>
                  <a:pt x="35814" y="54864"/>
                </a:lnTo>
                <a:lnTo>
                  <a:pt x="17526" y="36576"/>
                </a:lnTo>
                <a:lnTo>
                  <a:pt x="17526" y="22860"/>
                </a:lnTo>
                <a:lnTo>
                  <a:pt x="19050" y="17526"/>
                </a:lnTo>
                <a:lnTo>
                  <a:pt x="22860" y="12954"/>
                </a:lnTo>
                <a:lnTo>
                  <a:pt x="26670" y="9144"/>
                </a:lnTo>
                <a:lnTo>
                  <a:pt x="32004" y="7620"/>
                </a:lnTo>
                <a:lnTo>
                  <a:pt x="43434" y="7620"/>
                </a:lnTo>
                <a:lnTo>
                  <a:pt x="61722" y="25908"/>
                </a:lnTo>
                <a:lnTo>
                  <a:pt x="61722" y="3619"/>
                </a:lnTo>
                <a:lnTo>
                  <a:pt x="60198" y="3048"/>
                </a:lnTo>
                <a:lnTo>
                  <a:pt x="54864" y="762"/>
                </a:lnTo>
                <a:lnTo>
                  <a:pt x="48006" y="0"/>
                </a:lnTo>
                <a:lnTo>
                  <a:pt x="32766" y="0"/>
                </a:lnTo>
                <a:lnTo>
                  <a:pt x="25908" y="762"/>
                </a:lnTo>
                <a:lnTo>
                  <a:pt x="19812" y="3810"/>
                </a:lnTo>
                <a:lnTo>
                  <a:pt x="13716" y="6096"/>
                </a:lnTo>
                <a:lnTo>
                  <a:pt x="9144" y="9906"/>
                </a:lnTo>
                <a:lnTo>
                  <a:pt x="6096" y="14478"/>
                </a:lnTo>
                <a:lnTo>
                  <a:pt x="3048" y="19812"/>
                </a:lnTo>
                <a:lnTo>
                  <a:pt x="1524" y="25146"/>
                </a:lnTo>
                <a:lnTo>
                  <a:pt x="1524" y="30480"/>
                </a:lnTo>
                <a:lnTo>
                  <a:pt x="2667" y="39928"/>
                </a:lnTo>
                <a:lnTo>
                  <a:pt x="6096" y="47726"/>
                </a:lnTo>
                <a:lnTo>
                  <a:pt x="11811" y="53949"/>
                </a:lnTo>
                <a:lnTo>
                  <a:pt x="19812" y="58674"/>
                </a:lnTo>
                <a:lnTo>
                  <a:pt x="19812" y="59436"/>
                </a:lnTo>
                <a:lnTo>
                  <a:pt x="0" y="95250"/>
                </a:lnTo>
                <a:lnTo>
                  <a:pt x="1524" y="100584"/>
                </a:lnTo>
                <a:lnTo>
                  <a:pt x="30480" y="121158"/>
                </a:lnTo>
                <a:lnTo>
                  <a:pt x="46482" y="121158"/>
                </a:lnTo>
                <a:lnTo>
                  <a:pt x="79248" y="93726"/>
                </a:lnTo>
                <a:lnTo>
                  <a:pt x="79248" y="80010"/>
                </a:lnTo>
                <a:close/>
              </a:path>
              <a:path w="242570" h="1163954">
                <a:moveTo>
                  <a:pt x="175260" y="1101090"/>
                </a:moveTo>
                <a:lnTo>
                  <a:pt x="165354" y="1056894"/>
                </a:lnTo>
                <a:lnTo>
                  <a:pt x="158496" y="1049235"/>
                </a:lnTo>
                <a:lnTo>
                  <a:pt x="158496" y="1104900"/>
                </a:lnTo>
                <a:lnTo>
                  <a:pt x="158140" y="1115542"/>
                </a:lnTo>
                <a:lnTo>
                  <a:pt x="144780" y="1155954"/>
                </a:lnTo>
                <a:lnTo>
                  <a:pt x="130302" y="1155954"/>
                </a:lnTo>
                <a:lnTo>
                  <a:pt x="116865" y="1114386"/>
                </a:lnTo>
                <a:lnTo>
                  <a:pt x="116586" y="1085850"/>
                </a:lnTo>
                <a:lnTo>
                  <a:pt x="118872" y="1067562"/>
                </a:lnTo>
                <a:lnTo>
                  <a:pt x="120396" y="1063752"/>
                </a:lnTo>
                <a:lnTo>
                  <a:pt x="122682" y="1059180"/>
                </a:lnTo>
                <a:lnTo>
                  <a:pt x="124206" y="1055370"/>
                </a:lnTo>
                <a:lnTo>
                  <a:pt x="127254" y="1053084"/>
                </a:lnTo>
                <a:lnTo>
                  <a:pt x="129540" y="1050798"/>
                </a:lnTo>
                <a:lnTo>
                  <a:pt x="133350" y="1050036"/>
                </a:lnTo>
                <a:lnTo>
                  <a:pt x="141732" y="1050036"/>
                </a:lnTo>
                <a:lnTo>
                  <a:pt x="145542" y="1051560"/>
                </a:lnTo>
                <a:lnTo>
                  <a:pt x="148590" y="1055370"/>
                </a:lnTo>
                <a:lnTo>
                  <a:pt x="151638" y="1058418"/>
                </a:lnTo>
                <a:lnTo>
                  <a:pt x="158496" y="1104900"/>
                </a:lnTo>
                <a:lnTo>
                  <a:pt x="158496" y="1049235"/>
                </a:lnTo>
                <a:lnTo>
                  <a:pt x="153924" y="1045946"/>
                </a:lnTo>
                <a:lnTo>
                  <a:pt x="146494" y="1043292"/>
                </a:lnTo>
                <a:lnTo>
                  <a:pt x="137922" y="1042416"/>
                </a:lnTo>
                <a:lnTo>
                  <a:pt x="131826" y="1042416"/>
                </a:lnTo>
                <a:lnTo>
                  <a:pt x="102108" y="1075944"/>
                </a:lnTo>
                <a:lnTo>
                  <a:pt x="99872" y="1104900"/>
                </a:lnTo>
                <a:lnTo>
                  <a:pt x="100380" y="1117688"/>
                </a:lnTo>
                <a:lnTo>
                  <a:pt x="113461" y="1154899"/>
                </a:lnTo>
                <a:lnTo>
                  <a:pt x="136398" y="1163574"/>
                </a:lnTo>
                <a:lnTo>
                  <a:pt x="145097" y="1162583"/>
                </a:lnTo>
                <a:lnTo>
                  <a:pt x="152869" y="1159573"/>
                </a:lnTo>
                <a:lnTo>
                  <a:pt x="157772" y="1155954"/>
                </a:lnTo>
                <a:lnTo>
                  <a:pt x="159639" y="1154582"/>
                </a:lnTo>
                <a:lnTo>
                  <a:pt x="165354" y="1147572"/>
                </a:lnTo>
                <a:lnTo>
                  <a:pt x="169468" y="1138707"/>
                </a:lnTo>
                <a:lnTo>
                  <a:pt x="172593" y="1128052"/>
                </a:lnTo>
                <a:lnTo>
                  <a:pt x="174561" y="1115542"/>
                </a:lnTo>
                <a:lnTo>
                  <a:pt x="175260" y="1101090"/>
                </a:lnTo>
                <a:close/>
              </a:path>
              <a:path w="242570" h="1163954">
                <a:moveTo>
                  <a:pt x="175260" y="58674"/>
                </a:moveTo>
                <a:lnTo>
                  <a:pt x="165354" y="14478"/>
                </a:lnTo>
                <a:lnTo>
                  <a:pt x="158496" y="6819"/>
                </a:lnTo>
                <a:lnTo>
                  <a:pt x="158496" y="62484"/>
                </a:lnTo>
                <a:lnTo>
                  <a:pt x="158140" y="73126"/>
                </a:lnTo>
                <a:lnTo>
                  <a:pt x="144780" y="113538"/>
                </a:lnTo>
                <a:lnTo>
                  <a:pt x="130302" y="113538"/>
                </a:lnTo>
                <a:lnTo>
                  <a:pt x="116865" y="71970"/>
                </a:lnTo>
                <a:lnTo>
                  <a:pt x="116586" y="43434"/>
                </a:lnTo>
                <a:lnTo>
                  <a:pt x="118872" y="25146"/>
                </a:lnTo>
                <a:lnTo>
                  <a:pt x="120396" y="21336"/>
                </a:lnTo>
                <a:lnTo>
                  <a:pt x="122682" y="16764"/>
                </a:lnTo>
                <a:lnTo>
                  <a:pt x="124206" y="12954"/>
                </a:lnTo>
                <a:lnTo>
                  <a:pt x="127254" y="10668"/>
                </a:lnTo>
                <a:lnTo>
                  <a:pt x="129540" y="8382"/>
                </a:lnTo>
                <a:lnTo>
                  <a:pt x="133350" y="7620"/>
                </a:lnTo>
                <a:lnTo>
                  <a:pt x="141732" y="7620"/>
                </a:lnTo>
                <a:lnTo>
                  <a:pt x="145542" y="9144"/>
                </a:lnTo>
                <a:lnTo>
                  <a:pt x="148590" y="12954"/>
                </a:lnTo>
                <a:lnTo>
                  <a:pt x="151638" y="16002"/>
                </a:lnTo>
                <a:lnTo>
                  <a:pt x="158496" y="62484"/>
                </a:lnTo>
                <a:lnTo>
                  <a:pt x="158496" y="6819"/>
                </a:lnTo>
                <a:lnTo>
                  <a:pt x="153924" y="3530"/>
                </a:lnTo>
                <a:lnTo>
                  <a:pt x="146494" y="876"/>
                </a:lnTo>
                <a:lnTo>
                  <a:pt x="137922" y="0"/>
                </a:lnTo>
                <a:lnTo>
                  <a:pt x="131826" y="0"/>
                </a:lnTo>
                <a:lnTo>
                  <a:pt x="102108" y="33528"/>
                </a:lnTo>
                <a:lnTo>
                  <a:pt x="99872" y="62484"/>
                </a:lnTo>
                <a:lnTo>
                  <a:pt x="100380" y="75272"/>
                </a:lnTo>
                <a:lnTo>
                  <a:pt x="113461" y="112483"/>
                </a:lnTo>
                <a:lnTo>
                  <a:pt x="136398" y="121158"/>
                </a:lnTo>
                <a:lnTo>
                  <a:pt x="145097" y="120167"/>
                </a:lnTo>
                <a:lnTo>
                  <a:pt x="152869" y="117157"/>
                </a:lnTo>
                <a:lnTo>
                  <a:pt x="157772" y="113538"/>
                </a:lnTo>
                <a:lnTo>
                  <a:pt x="159639" y="112166"/>
                </a:lnTo>
                <a:lnTo>
                  <a:pt x="165354" y="105156"/>
                </a:lnTo>
                <a:lnTo>
                  <a:pt x="169468" y="96291"/>
                </a:lnTo>
                <a:lnTo>
                  <a:pt x="172593" y="85636"/>
                </a:lnTo>
                <a:lnTo>
                  <a:pt x="174561" y="73126"/>
                </a:lnTo>
                <a:lnTo>
                  <a:pt x="175260" y="58674"/>
                </a:lnTo>
                <a:close/>
              </a:path>
              <a:path w="242570" h="1163954">
                <a:moveTo>
                  <a:pt x="242316" y="386334"/>
                </a:moveTo>
                <a:lnTo>
                  <a:pt x="224028" y="386346"/>
                </a:lnTo>
                <a:lnTo>
                  <a:pt x="224028" y="555498"/>
                </a:lnTo>
                <a:lnTo>
                  <a:pt x="224028" y="724662"/>
                </a:lnTo>
                <a:lnTo>
                  <a:pt x="224028" y="910844"/>
                </a:lnTo>
                <a:lnTo>
                  <a:pt x="224028" y="911352"/>
                </a:lnTo>
                <a:lnTo>
                  <a:pt x="224028" y="1119124"/>
                </a:lnTo>
                <a:lnTo>
                  <a:pt x="189738" y="1119124"/>
                </a:lnTo>
                <a:lnTo>
                  <a:pt x="189738" y="1126744"/>
                </a:lnTo>
                <a:lnTo>
                  <a:pt x="242316" y="1126744"/>
                </a:lnTo>
                <a:lnTo>
                  <a:pt x="242316" y="1119124"/>
                </a:lnTo>
                <a:lnTo>
                  <a:pt x="242316" y="911352"/>
                </a:lnTo>
                <a:lnTo>
                  <a:pt x="242316" y="910844"/>
                </a:lnTo>
                <a:lnTo>
                  <a:pt x="242316" y="724662"/>
                </a:lnTo>
                <a:lnTo>
                  <a:pt x="242316" y="555498"/>
                </a:lnTo>
                <a:lnTo>
                  <a:pt x="242316" y="386334"/>
                </a:lnTo>
                <a:close/>
              </a:path>
              <a:path w="242570" h="1163954">
                <a:moveTo>
                  <a:pt x="242316" y="33274"/>
                </a:moveTo>
                <a:lnTo>
                  <a:pt x="189738" y="33274"/>
                </a:lnTo>
                <a:lnTo>
                  <a:pt x="189738" y="40894"/>
                </a:lnTo>
                <a:lnTo>
                  <a:pt x="224028" y="40894"/>
                </a:lnTo>
                <a:lnTo>
                  <a:pt x="224028" y="217170"/>
                </a:lnTo>
                <a:lnTo>
                  <a:pt x="224028" y="217424"/>
                </a:lnTo>
                <a:lnTo>
                  <a:pt x="224028" y="386334"/>
                </a:lnTo>
                <a:lnTo>
                  <a:pt x="242316" y="386334"/>
                </a:lnTo>
                <a:lnTo>
                  <a:pt x="242316" y="217424"/>
                </a:lnTo>
                <a:lnTo>
                  <a:pt x="242316" y="217170"/>
                </a:lnTo>
                <a:lnTo>
                  <a:pt x="242316" y="40894"/>
                </a:lnTo>
                <a:lnTo>
                  <a:pt x="242316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47921" y="7425943"/>
            <a:ext cx="172862" cy="1211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4450" y="7421371"/>
            <a:ext cx="172212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9532" y="7421371"/>
            <a:ext cx="172212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11190" y="7425943"/>
            <a:ext cx="175260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86271" y="7425943"/>
            <a:ext cx="175260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3271" y="7629397"/>
            <a:ext cx="176783" cy="125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23003" y="7633969"/>
            <a:ext cx="173657" cy="1211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8086" y="7633969"/>
            <a:ext cx="173657" cy="1211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12791" y="7633969"/>
            <a:ext cx="175943" cy="1211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7874" y="7633969"/>
            <a:ext cx="175943" cy="1211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43271" y="7838185"/>
            <a:ext cx="176783" cy="1257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23003" y="7842757"/>
            <a:ext cx="173657" cy="1211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8086" y="7842757"/>
            <a:ext cx="173657" cy="1211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12791" y="7842757"/>
            <a:ext cx="175943" cy="1211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87874" y="7842757"/>
            <a:ext cx="175943" cy="1211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48605" y="8050783"/>
            <a:ext cx="172974" cy="1211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24450" y="8046211"/>
            <a:ext cx="170687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9532" y="8046211"/>
            <a:ext cx="170687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11190" y="8050783"/>
            <a:ext cx="175260" cy="121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86271" y="8050783"/>
            <a:ext cx="175260" cy="121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48605" y="8259571"/>
            <a:ext cx="172974" cy="1211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24450" y="8255000"/>
            <a:ext cx="170687" cy="1257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9532" y="8255000"/>
            <a:ext cx="170687" cy="1257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11190" y="8259571"/>
            <a:ext cx="175260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130300" y="8460232"/>
            <a:ext cx="943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Original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image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87" name="object 87"/>
          <p:cNvSpPr txBox="1"/>
          <p:nvPr/>
        </p:nvSpPr>
        <p:spPr>
          <a:xfrm>
            <a:off x="2467610" y="8460232"/>
            <a:ext cx="1663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image with rows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expanded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635500" y="8460232"/>
            <a:ext cx="1299845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0800" marR="5080" indent="-38100">
              <a:lnSpc>
                <a:spcPts val="1380"/>
              </a:lnSpc>
              <a:spcBef>
                <a:spcPts val="195"/>
              </a:spcBef>
            </a:pPr>
            <a:r>
              <a:rPr sz="1200" spc="-5" dirty="0">
                <a:latin typeface="Times New Roman"/>
                <a:cs typeface="Times New Roman"/>
              </a:rPr>
              <a:t>image with rows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  columns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expanded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243787"/>
            <a:ext cx="5240655" cy="21685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Bilinear interpolation (First-order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hold)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2410"/>
              </a:lnSpc>
              <a:spcBef>
                <a:spcPts val="190"/>
              </a:spcBef>
            </a:pPr>
            <a:r>
              <a:rPr sz="1400" spc="-5" dirty="0">
                <a:latin typeface="Times New Roman"/>
                <a:cs typeface="Times New Roman"/>
              </a:rPr>
              <a:t>is performed by finding linear interpolation between adjacent pixels, thus  creating a blurring effect. This can be done by finding the average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gray</a:t>
            </a:r>
            <a:endParaRPr sz="1400">
              <a:latin typeface="Times New Roman"/>
              <a:cs typeface="Times New Roman"/>
            </a:endParaRPr>
          </a:p>
          <a:p>
            <a:pPr marL="12700" marR="183515">
              <a:lnSpc>
                <a:spcPts val="2410"/>
              </a:lnSpc>
              <a:spcBef>
                <a:spcPts val="10"/>
              </a:spcBef>
            </a:pPr>
            <a:r>
              <a:rPr sz="1400" spc="-5" dirty="0">
                <a:latin typeface="Times New Roman"/>
                <a:cs typeface="Times New Roman"/>
              </a:rPr>
              <a:t>value between two pixels and use that as the pixel value between those  two. We can do this for the rows first, and then we take that result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</a:t>
            </a:r>
            <a:endParaRPr sz="1400">
              <a:latin typeface="Times New Roman"/>
              <a:cs typeface="Times New Roman"/>
            </a:endParaRPr>
          </a:p>
          <a:p>
            <a:pPr marL="12700" marR="241935">
              <a:lnSpc>
                <a:spcPts val="2410"/>
              </a:lnSpc>
              <a:spcBef>
                <a:spcPts val="10"/>
              </a:spcBef>
            </a:pPr>
            <a:r>
              <a:rPr sz="1400" spc="-5" dirty="0">
                <a:latin typeface="Times New Roman"/>
                <a:cs typeface="Times New Roman"/>
              </a:rPr>
              <a:t>expand the columns in the same way. The example below shows 8-bit  image zooming by 2x (2 times) using bilinear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interpolation: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17141" y="3833114"/>
            <a:ext cx="236220" cy="539115"/>
            <a:chOff x="1517141" y="3833114"/>
            <a:chExt cx="236220" cy="539115"/>
          </a:xfrm>
        </p:grpSpPr>
        <p:sp>
          <p:nvSpPr>
            <p:cNvPr id="8" name="object 8"/>
            <p:cNvSpPr/>
            <p:nvPr/>
          </p:nvSpPr>
          <p:spPr>
            <a:xfrm>
              <a:off x="1517142" y="3833113"/>
              <a:ext cx="235585" cy="530860"/>
            </a:xfrm>
            <a:custGeom>
              <a:avLst/>
              <a:gdLst/>
              <a:ahLst/>
              <a:cxnLst/>
              <a:rect l="l" t="t" r="r" b="b"/>
              <a:pathLst>
                <a:path w="235585" h="530860">
                  <a:moveTo>
                    <a:pt x="46482" y="3556"/>
                  </a:moveTo>
                  <a:lnTo>
                    <a:pt x="0" y="3556"/>
                  </a:lnTo>
                  <a:lnTo>
                    <a:pt x="0" y="12446"/>
                  </a:lnTo>
                  <a:lnTo>
                    <a:pt x="0" y="521716"/>
                  </a:lnTo>
                  <a:lnTo>
                    <a:pt x="0" y="530606"/>
                  </a:lnTo>
                  <a:lnTo>
                    <a:pt x="46482" y="530606"/>
                  </a:lnTo>
                  <a:lnTo>
                    <a:pt x="46482" y="521716"/>
                  </a:lnTo>
                  <a:lnTo>
                    <a:pt x="17526" y="521716"/>
                  </a:lnTo>
                  <a:lnTo>
                    <a:pt x="17526" y="12446"/>
                  </a:lnTo>
                  <a:lnTo>
                    <a:pt x="46482" y="12446"/>
                  </a:lnTo>
                  <a:lnTo>
                    <a:pt x="46482" y="3556"/>
                  </a:lnTo>
                  <a:close/>
                </a:path>
                <a:path w="235585" h="530860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73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35" y="0"/>
                  </a:lnTo>
                  <a:lnTo>
                    <a:pt x="80772" y="22098"/>
                  </a:lnTo>
                  <a:lnTo>
                    <a:pt x="63614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26" y="117919"/>
                  </a:lnTo>
                  <a:lnTo>
                    <a:pt x="99822" y="121158"/>
                  </a:lnTo>
                  <a:lnTo>
                    <a:pt x="108953" y="121158"/>
                  </a:lnTo>
                  <a:lnTo>
                    <a:pt x="116573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03" y="112776"/>
                  </a:lnTo>
                  <a:lnTo>
                    <a:pt x="132588" y="108204"/>
                  </a:lnTo>
                  <a:lnTo>
                    <a:pt x="135623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  <a:path w="235585" h="530860">
                  <a:moveTo>
                    <a:pt x="235419" y="49530"/>
                  </a:moveTo>
                  <a:lnTo>
                    <a:pt x="225552" y="12192"/>
                  </a:lnTo>
                  <a:lnTo>
                    <a:pt x="221221" y="7620"/>
                  </a:lnTo>
                  <a:lnTo>
                    <a:pt x="220408" y="6756"/>
                  </a:lnTo>
                  <a:lnTo>
                    <a:pt x="219456" y="6184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44" y="63246"/>
                  </a:lnTo>
                  <a:lnTo>
                    <a:pt x="198120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18" y="61722"/>
                  </a:lnTo>
                  <a:lnTo>
                    <a:pt x="179070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70" y="16002"/>
                  </a:lnTo>
                  <a:lnTo>
                    <a:pt x="180594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84"/>
                  </a:lnTo>
                  <a:lnTo>
                    <a:pt x="214122" y="2959"/>
                  </a:lnTo>
                  <a:lnTo>
                    <a:pt x="206692" y="736"/>
                  </a:lnTo>
                  <a:lnTo>
                    <a:pt x="198120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94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44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56" y="73152"/>
                  </a:lnTo>
                  <a:lnTo>
                    <a:pt x="193548" y="73152"/>
                  </a:lnTo>
                  <a:lnTo>
                    <a:pt x="198120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28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70" y="121158"/>
                  </a:lnTo>
                  <a:lnTo>
                    <a:pt x="187350" y="119710"/>
                  </a:lnTo>
                  <a:lnTo>
                    <a:pt x="195072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5053" y="4037330"/>
              <a:ext cx="176784" cy="125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0387" y="4250690"/>
              <a:ext cx="172974" cy="121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95855" y="3828541"/>
            <a:ext cx="172212" cy="125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206751" y="3833114"/>
            <a:ext cx="238760" cy="539115"/>
            <a:chOff x="2206751" y="3833114"/>
            <a:chExt cx="238760" cy="539115"/>
          </a:xfrm>
        </p:grpSpPr>
        <p:sp>
          <p:nvSpPr>
            <p:cNvPr id="13" name="object 13"/>
            <p:cNvSpPr/>
            <p:nvPr/>
          </p:nvSpPr>
          <p:spPr>
            <a:xfrm>
              <a:off x="2206751" y="3833114"/>
              <a:ext cx="175260" cy="1211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8354" y="4041902"/>
              <a:ext cx="175943" cy="1211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6752" y="3836669"/>
              <a:ext cx="238760" cy="535305"/>
            </a:xfrm>
            <a:custGeom>
              <a:avLst/>
              <a:gdLst/>
              <a:ahLst/>
              <a:cxnLst/>
              <a:rect l="l" t="t" r="r" b="b"/>
              <a:pathLst>
                <a:path w="238760" h="535304">
                  <a:moveTo>
                    <a:pt x="79248" y="494030"/>
                  </a:moveTo>
                  <a:lnTo>
                    <a:pt x="76962" y="488696"/>
                  </a:lnTo>
                  <a:lnTo>
                    <a:pt x="73914" y="483362"/>
                  </a:lnTo>
                  <a:lnTo>
                    <a:pt x="70104" y="478790"/>
                  </a:lnTo>
                  <a:lnTo>
                    <a:pt x="66903" y="476504"/>
                  </a:lnTo>
                  <a:lnTo>
                    <a:pt x="64770" y="474980"/>
                  </a:lnTo>
                  <a:lnTo>
                    <a:pt x="62484" y="473837"/>
                  </a:lnTo>
                  <a:lnTo>
                    <a:pt x="62484" y="497078"/>
                  </a:lnTo>
                  <a:lnTo>
                    <a:pt x="62484" y="507746"/>
                  </a:lnTo>
                  <a:lnTo>
                    <a:pt x="44196" y="527558"/>
                  </a:lnTo>
                  <a:lnTo>
                    <a:pt x="35814" y="527558"/>
                  </a:lnTo>
                  <a:lnTo>
                    <a:pt x="32004" y="526796"/>
                  </a:lnTo>
                  <a:lnTo>
                    <a:pt x="25908" y="523748"/>
                  </a:lnTo>
                  <a:lnTo>
                    <a:pt x="23622" y="522224"/>
                  </a:lnTo>
                  <a:lnTo>
                    <a:pt x="22098" y="519938"/>
                  </a:lnTo>
                  <a:lnTo>
                    <a:pt x="19812" y="517652"/>
                  </a:lnTo>
                  <a:lnTo>
                    <a:pt x="18288" y="514604"/>
                  </a:lnTo>
                  <a:lnTo>
                    <a:pt x="17526" y="511556"/>
                  </a:lnTo>
                  <a:lnTo>
                    <a:pt x="16764" y="507746"/>
                  </a:lnTo>
                  <a:lnTo>
                    <a:pt x="16764" y="494030"/>
                  </a:lnTo>
                  <a:lnTo>
                    <a:pt x="31242" y="476504"/>
                  </a:lnTo>
                  <a:lnTo>
                    <a:pt x="44196" y="476504"/>
                  </a:lnTo>
                  <a:lnTo>
                    <a:pt x="48006" y="477266"/>
                  </a:lnTo>
                  <a:lnTo>
                    <a:pt x="51054" y="479552"/>
                  </a:lnTo>
                  <a:lnTo>
                    <a:pt x="54864" y="481076"/>
                  </a:lnTo>
                  <a:lnTo>
                    <a:pt x="57150" y="484124"/>
                  </a:lnTo>
                  <a:lnTo>
                    <a:pt x="59436" y="488696"/>
                  </a:lnTo>
                  <a:lnTo>
                    <a:pt x="60960" y="492506"/>
                  </a:lnTo>
                  <a:lnTo>
                    <a:pt x="62484" y="497078"/>
                  </a:lnTo>
                  <a:lnTo>
                    <a:pt x="62484" y="473837"/>
                  </a:lnTo>
                  <a:lnTo>
                    <a:pt x="58674" y="471932"/>
                  </a:lnTo>
                  <a:lnTo>
                    <a:pt x="57912" y="471170"/>
                  </a:lnTo>
                  <a:lnTo>
                    <a:pt x="63055" y="468884"/>
                  </a:lnTo>
                  <a:lnTo>
                    <a:pt x="64770" y="468122"/>
                  </a:lnTo>
                  <a:lnTo>
                    <a:pt x="69342" y="464312"/>
                  </a:lnTo>
                  <a:lnTo>
                    <a:pt x="72390" y="459740"/>
                  </a:lnTo>
                  <a:lnTo>
                    <a:pt x="76200" y="455168"/>
                  </a:lnTo>
                  <a:lnTo>
                    <a:pt x="77724" y="449834"/>
                  </a:lnTo>
                  <a:lnTo>
                    <a:pt x="77724" y="436880"/>
                  </a:lnTo>
                  <a:lnTo>
                    <a:pt x="76200" y="431546"/>
                  </a:lnTo>
                  <a:lnTo>
                    <a:pt x="73152" y="427736"/>
                  </a:lnTo>
                  <a:lnTo>
                    <a:pt x="70104" y="423164"/>
                  </a:lnTo>
                  <a:lnTo>
                    <a:pt x="68580" y="421640"/>
                  </a:lnTo>
                  <a:lnTo>
                    <a:pt x="66294" y="419354"/>
                  </a:lnTo>
                  <a:lnTo>
                    <a:pt x="61722" y="417639"/>
                  </a:lnTo>
                  <a:lnTo>
                    <a:pt x="61722" y="439928"/>
                  </a:lnTo>
                  <a:lnTo>
                    <a:pt x="61722" y="449834"/>
                  </a:lnTo>
                  <a:lnTo>
                    <a:pt x="60960" y="453644"/>
                  </a:lnTo>
                  <a:lnTo>
                    <a:pt x="58674" y="457454"/>
                  </a:lnTo>
                  <a:lnTo>
                    <a:pt x="57150" y="461264"/>
                  </a:lnTo>
                  <a:lnTo>
                    <a:pt x="54864" y="463550"/>
                  </a:lnTo>
                  <a:lnTo>
                    <a:pt x="51816" y="465836"/>
                  </a:lnTo>
                  <a:lnTo>
                    <a:pt x="48768" y="467360"/>
                  </a:lnTo>
                  <a:lnTo>
                    <a:pt x="44196" y="468884"/>
                  </a:lnTo>
                  <a:lnTo>
                    <a:pt x="35814" y="468884"/>
                  </a:lnTo>
                  <a:lnTo>
                    <a:pt x="17526" y="450596"/>
                  </a:lnTo>
                  <a:lnTo>
                    <a:pt x="17526" y="436880"/>
                  </a:lnTo>
                  <a:lnTo>
                    <a:pt x="19050" y="431546"/>
                  </a:lnTo>
                  <a:lnTo>
                    <a:pt x="22860" y="426974"/>
                  </a:lnTo>
                  <a:lnTo>
                    <a:pt x="26670" y="423164"/>
                  </a:lnTo>
                  <a:lnTo>
                    <a:pt x="32004" y="421640"/>
                  </a:lnTo>
                  <a:lnTo>
                    <a:pt x="43434" y="421640"/>
                  </a:lnTo>
                  <a:lnTo>
                    <a:pt x="61722" y="439928"/>
                  </a:lnTo>
                  <a:lnTo>
                    <a:pt x="61722" y="417639"/>
                  </a:lnTo>
                  <a:lnTo>
                    <a:pt x="60198" y="417068"/>
                  </a:lnTo>
                  <a:lnTo>
                    <a:pt x="54864" y="414782"/>
                  </a:lnTo>
                  <a:lnTo>
                    <a:pt x="48006" y="414020"/>
                  </a:lnTo>
                  <a:lnTo>
                    <a:pt x="32766" y="414020"/>
                  </a:lnTo>
                  <a:lnTo>
                    <a:pt x="25908" y="414782"/>
                  </a:lnTo>
                  <a:lnTo>
                    <a:pt x="19812" y="417830"/>
                  </a:lnTo>
                  <a:lnTo>
                    <a:pt x="13716" y="420116"/>
                  </a:lnTo>
                  <a:lnTo>
                    <a:pt x="9144" y="423926"/>
                  </a:lnTo>
                  <a:lnTo>
                    <a:pt x="6096" y="428498"/>
                  </a:lnTo>
                  <a:lnTo>
                    <a:pt x="3048" y="433832"/>
                  </a:lnTo>
                  <a:lnTo>
                    <a:pt x="1524" y="439166"/>
                  </a:lnTo>
                  <a:lnTo>
                    <a:pt x="1524" y="444500"/>
                  </a:lnTo>
                  <a:lnTo>
                    <a:pt x="2667" y="453948"/>
                  </a:lnTo>
                  <a:lnTo>
                    <a:pt x="6096" y="461746"/>
                  </a:lnTo>
                  <a:lnTo>
                    <a:pt x="11811" y="467969"/>
                  </a:lnTo>
                  <a:lnTo>
                    <a:pt x="19812" y="472694"/>
                  </a:lnTo>
                  <a:lnTo>
                    <a:pt x="19812" y="473456"/>
                  </a:lnTo>
                  <a:lnTo>
                    <a:pt x="0" y="509270"/>
                  </a:lnTo>
                  <a:lnTo>
                    <a:pt x="1524" y="514604"/>
                  </a:lnTo>
                  <a:lnTo>
                    <a:pt x="30480" y="535178"/>
                  </a:lnTo>
                  <a:lnTo>
                    <a:pt x="46482" y="535178"/>
                  </a:lnTo>
                  <a:lnTo>
                    <a:pt x="79248" y="507746"/>
                  </a:lnTo>
                  <a:lnTo>
                    <a:pt x="79248" y="494030"/>
                  </a:lnTo>
                  <a:close/>
                </a:path>
                <a:path w="238760" h="535304">
                  <a:moveTo>
                    <a:pt x="175260" y="472694"/>
                  </a:moveTo>
                  <a:lnTo>
                    <a:pt x="165354" y="428498"/>
                  </a:lnTo>
                  <a:lnTo>
                    <a:pt x="158496" y="420839"/>
                  </a:lnTo>
                  <a:lnTo>
                    <a:pt x="158496" y="476504"/>
                  </a:lnTo>
                  <a:lnTo>
                    <a:pt x="158140" y="487146"/>
                  </a:lnTo>
                  <a:lnTo>
                    <a:pt x="144780" y="527558"/>
                  </a:lnTo>
                  <a:lnTo>
                    <a:pt x="130302" y="527558"/>
                  </a:lnTo>
                  <a:lnTo>
                    <a:pt x="116865" y="485990"/>
                  </a:lnTo>
                  <a:lnTo>
                    <a:pt x="116586" y="457454"/>
                  </a:lnTo>
                  <a:lnTo>
                    <a:pt x="118872" y="439166"/>
                  </a:lnTo>
                  <a:lnTo>
                    <a:pt x="120396" y="435356"/>
                  </a:lnTo>
                  <a:lnTo>
                    <a:pt x="122682" y="430784"/>
                  </a:lnTo>
                  <a:lnTo>
                    <a:pt x="124206" y="426974"/>
                  </a:lnTo>
                  <a:lnTo>
                    <a:pt x="127254" y="424688"/>
                  </a:lnTo>
                  <a:lnTo>
                    <a:pt x="129540" y="422402"/>
                  </a:lnTo>
                  <a:lnTo>
                    <a:pt x="133350" y="421640"/>
                  </a:lnTo>
                  <a:lnTo>
                    <a:pt x="141732" y="421640"/>
                  </a:lnTo>
                  <a:lnTo>
                    <a:pt x="145542" y="423164"/>
                  </a:lnTo>
                  <a:lnTo>
                    <a:pt x="148590" y="426974"/>
                  </a:lnTo>
                  <a:lnTo>
                    <a:pt x="151638" y="430022"/>
                  </a:lnTo>
                  <a:lnTo>
                    <a:pt x="158496" y="476504"/>
                  </a:lnTo>
                  <a:lnTo>
                    <a:pt x="158496" y="420839"/>
                  </a:lnTo>
                  <a:lnTo>
                    <a:pt x="153924" y="417550"/>
                  </a:lnTo>
                  <a:lnTo>
                    <a:pt x="146494" y="414896"/>
                  </a:lnTo>
                  <a:lnTo>
                    <a:pt x="137922" y="414020"/>
                  </a:lnTo>
                  <a:lnTo>
                    <a:pt x="131826" y="414020"/>
                  </a:lnTo>
                  <a:lnTo>
                    <a:pt x="102108" y="447548"/>
                  </a:lnTo>
                  <a:lnTo>
                    <a:pt x="99872" y="476504"/>
                  </a:lnTo>
                  <a:lnTo>
                    <a:pt x="100380" y="489292"/>
                  </a:lnTo>
                  <a:lnTo>
                    <a:pt x="113461" y="526503"/>
                  </a:lnTo>
                  <a:lnTo>
                    <a:pt x="136398" y="535178"/>
                  </a:lnTo>
                  <a:lnTo>
                    <a:pt x="145097" y="534187"/>
                  </a:lnTo>
                  <a:lnTo>
                    <a:pt x="152869" y="531177"/>
                  </a:lnTo>
                  <a:lnTo>
                    <a:pt x="157772" y="527558"/>
                  </a:lnTo>
                  <a:lnTo>
                    <a:pt x="159639" y="526186"/>
                  </a:lnTo>
                  <a:lnTo>
                    <a:pt x="165354" y="519176"/>
                  </a:lnTo>
                  <a:lnTo>
                    <a:pt x="169468" y="510311"/>
                  </a:lnTo>
                  <a:lnTo>
                    <a:pt x="172593" y="499656"/>
                  </a:lnTo>
                  <a:lnTo>
                    <a:pt x="174561" y="487146"/>
                  </a:lnTo>
                  <a:lnTo>
                    <a:pt x="175260" y="472694"/>
                  </a:lnTo>
                  <a:close/>
                </a:path>
                <a:path w="238760" h="535304">
                  <a:moveTo>
                    <a:pt x="238506" y="0"/>
                  </a:moveTo>
                  <a:lnTo>
                    <a:pt x="191262" y="0"/>
                  </a:lnTo>
                  <a:lnTo>
                    <a:pt x="191262" y="8890"/>
                  </a:lnTo>
                  <a:lnTo>
                    <a:pt x="220980" y="889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7050"/>
                  </a:lnTo>
                  <a:lnTo>
                    <a:pt x="238506" y="527050"/>
                  </a:lnTo>
                  <a:lnTo>
                    <a:pt x="238506" y="518160"/>
                  </a:lnTo>
                  <a:lnTo>
                    <a:pt x="238506" y="889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894410" y="4041902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5855" y="4246117"/>
            <a:ext cx="170687" cy="125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96566" y="3960622"/>
            <a:ext cx="12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73857" y="3833114"/>
            <a:ext cx="236220" cy="539115"/>
            <a:chOff x="2673857" y="3833114"/>
            <a:chExt cx="236220" cy="539115"/>
          </a:xfrm>
        </p:grpSpPr>
        <p:sp>
          <p:nvSpPr>
            <p:cNvPr id="20" name="object 20"/>
            <p:cNvSpPr/>
            <p:nvPr/>
          </p:nvSpPr>
          <p:spPr>
            <a:xfrm>
              <a:off x="2673858" y="3833113"/>
              <a:ext cx="235585" cy="530860"/>
            </a:xfrm>
            <a:custGeom>
              <a:avLst/>
              <a:gdLst/>
              <a:ahLst/>
              <a:cxnLst/>
              <a:rect l="l" t="t" r="r" b="b"/>
              <a:pathLst>
                <a:path w="235585" h="530860">
                  <a:moveTo>
                    <a:pt x="46482" y="3556"/>
                  </a:moveTo>
                  <a:lnTo>
                    <a:pt x="0" y="3556"/>
                  </a:lnTo>
                  <a:lnTo>
                    <a:pt x="0" y="12446"/>
                  </a:lnTo>
                  <a:lnTo>
                    <a:pt x="0" y="521716"/>
                  </a:lnTo>
                  <a:lnTo>
                    <a:pt x="0" y="530606"/>
                  </a:lnTo>
                  <a:lnTo>
                    <a:pt x="46482" y="530606"/>
                  </a:lnTo>
                  <a:lnTo>
                    <a:pt x="46482" y="521716"/>
                  </a:lnTo>
                  <a:lnTo>
                    <a:pt x="17526" y="521716"/>
                  </a:lnTo>
                  <a:lnTo>
                    <a:pt x="17526" y="12446"/>
                  </a:lnTo>
                  <a:lnTo>
                    <a:pt x="46482" y="12446"/>
                  </a:lnTo>
                  <a:lnTo>
                    <a:pt x="46482" y="3556"/>
                  </a:lnTo>
                  <a:close/>
                </a:path>
                <a:path w="235585" h="530860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27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26" y="117919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  <a:path w="235585" h="530860">
                  <a:moveTo>
                    <a:pt x="235419" y="49530"/>
                  </a:moveTo>
                  <a:lnTo>
                    <a:pt x="225552" y="12192"/>
                  </a:lnTo>
                  <a:lnTo>
                    <a:pt x="221221" y="7620"/>
                  </a:lnTo>
                  <a:lnTo>
                    <a:pt x="220408" y="6756"/>
                  </a:lnTo>
                  <a:lnTo>
                    <a:pt x="219456" y="6184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44" y="63246"/>
                  </a:lnTo>
                  <a:lnTo>
                    <a:pt x="198120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18" y="61722"/>
                  </a:lnTo>
                  <a:lnTo>
                    <a:pt x="179070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70" y="16002"/>
                  </a:lnTo>
                  <a:lnTo>
                    <a:pt x="180594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84"/>
                  </a:lnTo>
                  <a:lnTo>
                    <a:pt x="214122" y="2959"/>
                  </a:lnTo>
                  <a:lnTo>
                    <a:pt x="206692" y="736"/>
                  </a:lnTo>
                  <a:lnTo>
                    <a:pt x="198120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94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44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56" y="73152"/>
                  </a:lnTo>
                  <a:lnTo>
                    <a:pt x="193548" y="73152"/>
                  </a:lnTo>
                  <a:lnTo>
                    <a:pt x="198120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28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70" y="121158"/>
                  </a:lnTo>
                  <a:lnTo>
                    <a:pt x="187350" y="119710"/>
                  </a:lnTo>
                  <a:lnTo>
                    <a:pt x="195059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31769" y="4037330"/>
              <a:ext cx="176784" cy="125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37103" y="4250690"/>
              <a:ext cx="172973" cy="121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052572" y="3828541"/>
            <a:ext cx="171416" cy="125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6515" y="3828541"/>
            <a:ext cx="172212" cy="125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9776" y="3828541"/>
            <a:ext cx="172133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992117" y="3833114"/>
            <a:ext cx="238760" cy="539115"/>
            <a:chOff x="3992117" y="3833114"/>
            <a:chExt cx="238760" cy="539115"/>
          </a:xfrm>
        </p:grpSpPr>
        <p:sp>
          <p:nvSpPr>
            <p:cNvPr id="27" name="object 27"/>
            <p:cNvSpPr/>
            <p:nvPr/>
          </p:nvSpPr>
          <p:spPr>
            <a:xfrm>
              <a:off x="3992117" y="3833114"/>
              <a:ext cx="175260" cy="1211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3720" y="4041902"/>
              <a:ext cx="175943" cy="1211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2118" y="3836669"/>
              <a:ext cx="238760" cy="535305"/>
            </a:xfrm>
            <a:custGeom>
              <a:avLst/>
              <a:gdLst/>
              <a:ahLst/>
              <a:cxnLst/>
              <a:rect l="l" t="t" r="r" b="b"/>
              <a:pathLst>
                <a:path w="238760" h="535304">
                  <a:moveTo>
                    <a:pt x="79248" y="494030"/>
                  </a:moveTo>
                  <a:lnTo>
                    <a:pt x="76962" y="488696"/>
                  </a:lnTo>
                  <a:lnTo>
                    <a:pt x="73914" y="483362"/>
                  </a:lnTo>
                  <a:lnTo>
                    <a:pt x="70104" y="478790"/>
                  </a:lnTo>
                  <a:lnTo>
                    <a:pt x="66903" y="476504"/>
                  </a:lnTo>
                  <a:lnTo>
                    <a:pt x="64770" y="474980"/>
                  </a:lnTo>
                  <a:lnTo>
                    <a:pt x="62484" y="473837"/>
                  </a:lnTo>
                  <a:lnTo>
                    <a:pt x="62484" y="497078"/>
                  </a:lnTo>
                  <a:lnTo>
                    <a:pt x="62484" y="507746"/>
                  </a:lnTo>
                  <a:lnTo>
                    <a:pt x="44196" y="527558"/>
                  </a:lnTo>
                  <a:lnTo>
                    <a:pt x="35814" y="527558"/>
                  </a:lnTo>
                  <a:lnTo>
                    <a:pt x="32004" y="526796"/>
                  </a:lnTo>
                  <a:lnTo>
                    <a:pt x="25908" y="523748"/>
                  </a:lnTo>
                  <a:lnTo>
                    <a:pt x="23622" y="522224"/>
                  </a:lnTo>
                  <a:lnTo>
                    <a:pt x="22098" y="519938"/>
                  </a:lnTo>
                  <a:lnTo>
                    <a:pt x="19812" y="517652"/>
                  </a:lnTo>
                  <a:lnTo>
                    <a:pt x="18288" y="514604"/>
                  </a:lnTo>
                  <a:lnTo>
                    <a:pt x="17526" y="511556"/>
                  </a:lnTo>
                  <a:lnTo>
                    <a:pt x="16764" y="507746"/>
                  </a:lnTo>
                  <a:lnTo>
                    <a:pt x="16764" y="494030"/>
                  </a:lnTo>
                  <a:lnTo>
                    <a:pt x="31242" y="476504"/>
                  </a:lnTo>
                  <a:lnTo>
                    <a:pt x="44196" y="476504"/>
                  </a:lnTo>
                  <a:lnTo>
                    <a:pt x="48006" y="477266"/>
                  </a:lnTo>
                  <a:lnTo>
                    <a:pt x="51054" y="479552"/>
                  </a:lnTo>
                  <a:lnTo>
                    <a:pt x="54864" y="481076"/>
                  </a:lnTo>
                  <a:lnTo>
                    <a:pt x="57150" y="484124"/>
                  </a:lnTo>
                  <a:lnTo>
                    <a:pt x="59436" y="488696"/>
                  </a:lnTo>
                  <a:lnTo>
                    <a:pt x="60960" y="492506"/>
                  </a:lnTo>
                  <a:lnTo>
                    <a:pt x="62484" y="497078"/>
                  </a:lnTo>
                  <a:lnTo>
                    <a:pt x="62484" y="473837"/>
                  </a:lnTo>
                  <a:lnTo>
                    <a:pt x="58674" y="471932"/>
                  </a:lnTo>
                  <a:lnTo>
                    <a:pt x="57912" y="471170"/>
                  </a:lnTo>
                  <a:lnTo>
                    <a:pt x="63055" y="468884"/>
                  </a:lnTo>
                  <a:lnTo>
                    <a:pt x="64770" y="468122"/>
                  </a:lnTo>
                  <a:lnTo>
                    <a:pt x="69342" y="464312"/>
                  </a:lnTo>
                  <a:lnTo>
                    <a:pt x="72390" y="459740"/>
                  </a:lnTo>
                  <a:lnTo>
                    <a:pt x="76200" y="455168"/>
                  </a:lnTo>
                  <a:lnTo>
                    <a:pt x="77724" y="449834"/>
                  </a:lnTo>
                  <a:lnTo>
                    <a:pt x="77724" y="436880"/>
                  </a:lnTo>
                  <a:lnTo>
                    <a:pt x="76200" y="431546"/>
                  </a:lnTo>
                  <a:lnTo>
                    <a:pt x="73152" y="427736"/>
                  </a:lnTo>
                  <a:lnTo>
                    <a:pt x="70104" y="423164"/>
                  </a:lnTo>
                  <a:lnTo>
                    <a:pt x="68580" y="421640"/>
                  </a:lnTo>
                  <a:lnTo>
                    <a:pt x="66294" y="419354"/>
                  </a:lnTo>
                  <a:lnTo>
                    <a:pt x="61722" y="417639"/>
                  </a:lnTo>
                  <a:lnTo>
                    <a:pt x="61722" y="439928"/>
                  </a:lnTo>
                  <a:lnTo>
                    <a:pt x="61722" y="449834"/>
                  </a:lnTo>
                  <a:lnTo>
                    <a:pt x="60960" y="453644"/>
                  </a:lnTo>
                  <a:lnTo>
                    <a:pt x="58674" y="457454"/>
                  </a:lnTo>
                  <a:lnTo>
                    <a:pt x="57150" y="461264"/>
                  </a:lnTo>
                  <a:lnTo>
                    <a:pt x="54864" y="463550"/>
                  </a:lnTo>
                  <a:lnTo>
                    <a:pt x="51816" y="465836"/>
                  </a:lnTo>
                  <a:lnTo>
                    <a:pt x="48768" y="467360"/>
                  </a:lnTo>
                  <a:lnTo>
                    <a:pt x="44196" y="468884"/>
                  </a:lnTo>
                  <a:lnTo>
                    <a:pt x="35814" y="468884"/>
                  </a:lnTo>
                  <a:lnTo>
                    <a:pt x="17526" y="450596"/>
                  </a:lnTo>
                  <a:lnTo>
                    <a:pt x="17526" y="436880"/>
                  </a:lnTo>
                  <a:lnTo>
                    <a:pt x="19050" y="431546"/>
                  </a:lnTo>
                  <a:lnTo>
                    <a:pt x="22860" y="426974"/>
                  </a:lnTo>
                  <a:lnTo>
                    <a:pt x="26670" y="423164"/>
                  </a:lnTo>
                  <a:lnTo>
                    <a:pt x="32004" y="421640"/>
                  </a:lnTo>
                  <a:lnTo>
                    <a:pt x="43434" y="421640"/>
                  </a:lnTo>
                  <a:lnTo>
                    <a:pt x="61722" y="439928"/>
                  </a:lnTo>
                  <a:lnTo>
                    <a:pt x="61722" y="417639"/>
                  </a:lnTo>
                  <a:lnTo>
                    <a:pt x="60198" y="417068"/>
                  </a:lnTo>
                  <a:lnTo>
                    <a:pt x="54864" y="414782"/>
                  </a:lnTo>
                  <a:lnTo>
                    <a:pt x="48006" y="414020"/>
                  </a:lnTo>
                  <a:lnTo>
                    <a:pt x="32766" y="414020"/>
                  </a:lnTo>
                  <a:lnTo>
                    <a:pt x="25908" y="414782"/>
                  </a:lnTo>
                  <a:lnTo>
                    <a:pt x="19812" y="417830"/>
                  </a:lnTo>
                  <a:lnTo>
                    <a:pt x="13716" y="420116"/>
                  </a:lnTo>
                  <a:lnTo>
                    <a:pt x="9144" y="423926"/>
                  </a:lnTo>
                  <a:lnTo>
                    <a:pt x="6096" y="428498"/>
                  </a:lnTo>
                  <a:lnTo>
                    <a:pt x="3048" y="433832"/>
                  </a:lnTo>
                  <a:lnTo>
                    <a:pt x="1524" y="439166"/>
                  </a:lnTo>
                  <a:lnTo>
                    <a:pt x="1524" y="444500"/>
                  </a:lnTo>
                  <a:lnTo>
                    <a:pt x="2667" y="453948"/>
                  </a:lnTo>
                  <a:lnTo>
                    <a:pt x="6096" y="461746"/>
                  </a:lnTo>
                  <a:lnTo>
                    <a:pt x="11811" y="467969"/>
                  </a:lnTo>
                  <a:lnTo>
                    <a:pt x="19812" y="472694"/>
                  </a:lnTo>
                  <a:lnTo>
                    <a:pt x="19812" y="473456"/>
                  </a:lnTo>
                  <a:lnTo>
                    <a:pt x="0" y="509270"/>
                  </a:lnTo>
                  <a:lnTo>
                    <a:pt x="1524" y="514604"/>
                  </a:lnTo>
                  <a:lnTo>
                    <a:pt x="30480" y="535178"/>
                  </a:lnTo>
                  <a:lnTo>
                    <a:pt x="46482" y="535178"/>
                  </a:lnTo>
                  <a:lnTo>
                    <a:pt x="79248" y="507746"/>
                  </a:lnTo>
                  <a:lnTo>
                    <a:pt x="79248" y="494030"/>
                  </a:lnTo>
                  <a:close/>
                </a:path>
                <a:path w="238760" h="535304">
                  <a:moveTo>
                    <a:pt x="175260" y="472694"/>
                  </a:moveTo>
                  <a:lnTo>
                    <a:pt x="165354" y="428498"/>
                  </a:lnTo>
                  <a:lnTo>
                    <a:pt x="158496" y="420839"/>
                  </a:lnTo>
                  <a:lnTo>
                    <a:pt x="158496" y="476504"/>
                  </a:lnTo>
                  <a:lnTo>
                    <a:pt x="158140" y="487146"/>
                  </a:lnTo>
                  <a:lnTo>
                    <a:pt x="144780" y="527558"/>
                  </a:lnTo>
                  <a:lnTo>
                    <a:pt x="130302" y="527558"/>
                  </a:lnTo>
                  <a:lnTo>
                    <a:pt x="116865" y="485990"/>
                  </a:lnTo>
                  <a:lnTo>
                    <a:pt x="116586" y="457454"/>
                  </a:lnTo>
                  <a:lnTo>
                    <a:pt x="118872" y="439166"/>
                  </a:lnTo>
                  <a:lnTo>
                    <a:pt x="120396" y="435356"/>
                  </a:lnTo>
                  <a:lnTo>
                    <a:pt x="122682" y="430784"/>
                  </a:lnTo>
                  <a:lnTo>
                    <a:pt x="124206" y="426974"/>
                  </a:lnTo>
                  <a:lnTo>
                    <a:pt x="127254" y="424688"/>
                  </a:lnTo>
                  <a:lnTo>
                    <a:pt x="129540" y="422402"/>
                  </a:lnTo>
                  <a:lnTo>
                    <a:pt x="133350" y="421640"/>
                  </a:lnTo>
                  <a:lnTo>
                    <a:pt x="141732" y="421640"/>
                  </a:lnTo>
                  <a:lnTo>
                    <a:pt x="145542" y="423164"/>
                  </a:lnTo>
                  <a:lnTo>
                    <a:pt x="148590" y="426974"/>
                  </a:lnTo>
                  <a:lnTo>
                    <a:pt x="151638" y="430022"/>
                  </a:lnTo>
                  <a:lnTo>
                    <a:pt x="158496" y="476504"/>
                  </a:lnTo>
                  <a:lnTo>
                    <a:pt x="158496" y="420839"/>
                  </a:lnTo>
                  <a:lnTo>
                    <a:pt x="153924" y="417550"/>
                  </a:lnTo>
                  <a:lnTo>
                    <a:pt x="146494" y="414896"/>
                  </a:lnTo>
                  <a:lnTo>
                    <a:pt x="137922" y="414020"/>
                  </a:lnTo>
                  <a:lnTo>
                    <a:pt x="131826" y="414020"/>
                  </a:lnTo>
                  <a:lnTo>
                    <a:pt x="102108" y="447548"/>
                  </a:lnTo>
                  <a:lnTo>
                    <a:pt x="99872" y="476504"/>
                  </a:lnTo>
                  <a:lnTo>
                    <a:pt x="100380" y="489292"/>
                  </a:lnTo>
                  <a:lnTo>
                    <a:pt x="113461" y="526503"/>
                  </a:lnTo>
                  <a:lnTo>
                    <a:pt x="136398" y="535178"/>
                  </a:lnTo>
                  <a:lnTo>
                    <a:pt x="145097" y="534187"/>
                  </a:lnTo>
                  <a:lnTo>
                    <a:pt x="152869" y="531177"/>
                  </a:lnTo>
                  <a:lnTo>
                    <a:pt x="157772" y="527558"/>
                  </a:lnTo>
                  <a:lnTo>
                    <a:pt x="159639" y="526186"/>
                  </a:lnTo>
                  <a:lnTo>
                    <a:pt x="165354" y="519176"/>
                  </a:lnTo>
                  <a:lnTo>
                    <a:pt x="169468" y="510311"/>
                  </a:lnTo>
                  <a:lnTo>
                    <a:pt x="172593" y="499656"/>
                  </a:lnTo>
                  <a:lnTo>
                    <a:pt x="174561" y="487146"/>
                  </a:lnTo>
                  <a:lnTo>
                    <a:pt x="175260" y="472694"/>
                  </a:lnTo>
                  <a:close/>
                </a:path>
                <a:path w="238760" h="535304">
                  <a:moveTo>
                    <a:pt x="238506" y="0"/>
                  </a:moveTo>
                  <a:lnTo>
                    <a:pt x="191262" y="0"/>
                  </a:lnTo>
                  <a:lnTo>
                    <a:pt x="191262" y="8890"/>
                  </a:lnTo>
                  <a:lnTo>
                    <a:pt x="220980" y="889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7050"/>
                  </a:lnTo>
                  <a:lnTo>
                    <a:pt x="238506" y="527050"/>
                  </a:lnTo>
                  <a:lnTo>
                    <a:pt x="238506" y="518160"/>
                  </a:lnTo>
                  <a:lnTo>
                    <a:pt x="238506" y="889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052572" y="4037329"/>
            <a:ext cx="169163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65070" y="4041902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9776" y="4041902"/>
            <a:ext cx="170609" cy="1211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46476" y="4250690"/>
            <a:ext cx="175260" cy="119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66515" y="4246117"/>
            <a:ext cx="170687" cy="125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79776" y="4250690"/>
            <a:ext cx="175943" cy="121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81932" y="3960622"/>
            <a:ext cx="12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91228" y="3625087"/>
            <a:ext cx="243204" cy="955040"/>
          </a:xfrm>
          <a:custGeom>
            <a:avLst/>
            <a:gdLst/>
            <a:ahLst/>
            <a:cxnLst/>
            <a:rect l="l" t="t" r="r" b="b"/>
            <a:pathLst>
              <a:path w="243204" h="955039">
                <a:moveTo>
                  <a:pt x="18288" y="366522"/>
                </a:moveTo>
                <a:lnTo>
                  <a:pt x="0" y="366534"/>
                </a:lnTo>
                <a:lnTo>
                  <a:pt x="0" y="525792"/>
                </a:lnTo>
                <a:lnTo>
                  <a:pt x="0" y="702564"/>
                </a:lnTo>
                <a:lnTo>
                  <a:pt x="18288" y="702564"/>
                </a:lnTo>
                <a:lnTo>
                  <a:pt x="18288" y="525792"/>
                </a:lnTo>
                <a:lnTo>
                  <a:pt x="18288" y="366522"/>
                </a:lnTo>
                <a:close/>
              </a:path>
              <a:path w="243204" h="955039">
                <a:moveTo>
                  <a:pt x="52578" y="910082"/>
                </a:moveTo>
                <a:lnTo>
                  <a:pt x="18288" y="910082"/>
                </a:lnTo>
                <a:lnTo>
                  <a:pt x="18288" y="703072"/>
                </a:lnTo>
                <a:lnTo>
                  <a:pt x="0" y="703072"/>
                </a:lnTo>
                <a:lnTo>
                  <a:pt x="0" y="910082"/>
                </a:lnTo>
                <a:lnTo>
                  <a:pt x="0" y="917702"/>
                </a:lnTo>
                <a:lnTo>
                  <a:pt x="52578" y="917702"/>
                </a:lnTo>
                <a:lnTo>
                  <a:pt x="52578" y="910082"/>
                </a:lnTo>
                <a:close/>
              </a:path>
              <a:path w="243204" h="955039">
                <a:moveTo>
                  <a:pt x="52578" y="32512"/>
                </a:moveTo>
                <a:lnTo>
                  <a:pt x="0" y="32512"/>
                </a:lnTo>
                <a:lnTo>
                  <a:pt x="0" y="40132"/>
                </a:lnTo>
                <a:lnTo>
                  <a:pt x="0" y="206502"/>
                </a:lnTo>
                <a:lnTo>
                  <a:pt x="0" y="366522"/>
                </a:lnTo>
                <a:lnTo>
                  <a:pt x="18288" y="366522"/>
                </a:lnTo>
                <a:lnTo>
                  <a:pt x="18288" y="206502"/>
                </a:lnTo>
                <a:lnTo>
                  <a:pt x="18288" y="40132"/>
                </a:lnTo>
                <a:lnTo>
                  <a:pt x="52578" y="40132"/>
                </a:lnTo>
                <a:lnTo>
                  <a:pt x="52578" y="32512"/>
                </a:lnTo>
                <a:close/>
              </a:path>
              <a:path w="243204" h="955039">
                <a:moveTo>
                  <a:pt x="139446" y="915162"/>
                </a:moveTo>
                <a:lnTo>
                  <a:pt x="138684" y="911352"/>
                </a:lnTo>
                <a:lnTo>
                  <a:pt x="137160" y="908304"/>
                </a:lnTo>
                <a:lnTo>
                  <a:pt x="135636" y="904494"/>
                </a:lnTo>
                <a:lnTo>
                  <a:pt x="133350" y="902208"/>
                </a:lnTo>
                <a:lnTo>
                  <a:pt x="131064" y="899160"/>
                </a:lnTo>
                <a:lnTo>
                  <a:pt x="128016" y="896874"/>
                </a:lnTo>
                <a:lnTo>
                  <a:pt x="124968" y="895350"/>
                </a:lnTo>
                <a:lnTo>
                  <a:pt x="121920" y="893064"/>
                </a:lnTo>
                <a:lnTo>
                  <a:pt x="118872" y="891540"/>
                </a:lnTo>
                <a:lnTo>
                  <a:pt x="115824" y="890778"/>
                </a:lnTo>
                <a:lnTo>
                  <a:pt x="112014" y="890016"/>
                </a:lnTo>
                <a:lnTo>
                  <a:pt x="112014" y="889254"/>
                </a:lnTo>
                <a:lnTo>
                  <a:pt x="117348" y="886968"/>
                </a:lnTo>
                <a:lnTo>
                  <a:pt x="121920" y="883920"/>
                </a:lnTo>
                <a:lnTo>
                  <a:pt x="125730" y="880872"/>
                </a:lnTo>
                <a:lnTo>
                  <a:pt x="129540" y="878586"/>
                </a:lnTo>
                <a:lnTo>
                  <a:pt x="131826" y="875538"/>
                </a:lnTo>
                <a:lnTo>
                  <a:pt x="134112" y="871728"/>
                </a:lnTo>
                <a:lnTo>
                  <a:pt x="135636" y="867918"/>
                </a:lnTo>
                <a:lnTo>
                  <a:pt x="137160" y="863346"/>
                </a:lnTo>
                <a:lnTo>
                  <a:pt x="137160" y="853440"/>
                </a:lnTo>
                <a:lnTo>
                  <a:pt x="135636" y="848868"/>
                </a:lnTo>
                <a:lnTo>
                  <a:pt x="132588" y="845058"/>
                </a:lnTo>
                <a:lnTo>
                  <a:pt x="130759" y="842010"/>
                </a:lnTo>
                <a:lnTo>
                  <a:pt x="130302" y="841248"/>
                </a:lnTo>
                <a:lnTo>
                  <a:pt x="126492" y="838200"/>
                </a:lnTo>
                <a:lnTo>
                  <a:pt x="121920" y="836676"/>
                </a:lnTo>
                <a:lnTo>
                  <a:pt x="116586" y="834390"/>
                </a:lnTo>
                <a:lnTo>
                  <a:pt x="111252" y="833628"/>
                </a:lnTo>
                <a:lnTo>
                  <a:pt x="99060" y="833628"/>
                </a:lnTo>
                <a:lnTo>
                  <a:pt x="93726" y="834390"/>
                </a:lnTo>
                <a:lnTo>
                  <a:pt x="81534" y="837438"/>
                </a:lnTo>
                <a:lnTo>
                  <a:pt x="75438" y="839724"/>
                </a:lnTo>
                <a:lnTo>
                  <a:pt x="69342" y="842772"/>
                </a:lnTo>
                <a:lnTo>
                  <a:pt x="69342" y="859536"/>
                </a:lnTo>
                <a:lnTo>
                  <a:pt x="80010" y="859536"/>
                </a:lnTo>
                <a:lnTo>
                  <a:pt x="81534" y="853440"/>
                </a:lnTo>
                <a:lnTo>
                  <a:pt x="83820" y="848868"/>
                </a:lnTo>
                <a:lnTo>
                  <a:pt x="86868" y="845820"/>
                </a:lnTo>
                <a:lnTo>
                  <a:pt x="90678" y="843534"/>
                </a:lnTo>
                <a:lnTo>
                  <a:pt x="94488" y="842010"/>
                </a:lnTo>
                <a:lnTo>
                  <a:pt x="106680" y="842010"/>
                </a:lnTo>
                <a:lnTo>
                  <a:pt x="111252" y="843534"/>
                </a:lnTo>
                <a:lnTo>
                  <a:pt x="115062" y="846582"/>
                </a:lnTo>
                <a:lnTo>
                  <a:pt x="118110" y="850392"/>
                </a:lnTo>
                <a:lnTo>
                  <a:pt x="120396" y="854964"/>
                </a:lnTo>
                <a:lnTo>
                  <a:pt x="120396" y="866394"/>
                </a:lnTo>
                <a:lnTo>
                  <a:pt x="118872" y="870966"/>
                </a:lnTo>
                <a:lnTo>
                  <a:pt x="115824" y="874776"/>
                </a:lnTo>
                <a:lnTo>
                  <a:pt x="113538" y="878586"/>
                </a:lnTo>
                <a:lnTo>
                  <a:pt x="109728" y="882396"/>
                </a:lnTo>
                <a:lnTo>
                  <a:pt x="99060" y="886968"/>
                </a:lnTo>
                <a:lnTo>
                  <a:pt x="92964" y="888492"/>
                </a:lnTo>
                <a:lnTo>
                  <a:pt x="85344" y="889254"/>
                </a:lnTo>
                <a:lnTo>
                  <a:pt x="85344" y="896874"/>
                </a:lnTo>
                <a:lnTo>
                  <a:pt x="102108" y="896874"/>
                </a:lnTo>
                <a:lnTo>
                  <a:pt x="109728" y="899160"/>
                </a:lnTo>
                <a:lnTo>
                  <a:pt x="115062" y="902970"/>
                </a:lnTo>
                <a:lnTo>
                  <a:pt x="119634" y="907542"/>
                </a:lnTo>
                <a:lnTo>
                  <a:pt x="122682" y="914400"/>
                </a:lnTo>
                <a:lnTo>
                  <a:pt x="122682" y="930402"/>
                </a:lnTo>
                <a:lnTo>
                  <a:pt x="120396" y="936498"/>
                </a:lnTo>
                <a:lnTo>
                  <a:pt x="116586" y="941070"/>
                </a:lnTo>
                <a:lnTo>
                  <a:pt x="112776" y="944880"/>
                </a:lnTo>
                <a:lnTo>
                  <a:pt x="107442" y="947166"/>
                </a:lnTo>
                <a:lnTo>
                  <a:pt x="93726" y="947166"/>
                </a:lnTo>
                <a:lnTo>
                  <a:pt x="89154" y="945642"/>
                </a:lnTo>
                <a:lnTo>
                  <a:pt x="86106" y="942594"/>
                </a:lnTo>
                <a:lnTo>
                  <a:pt x="83058" y="940308"/>
                </a:lnTo>
                <a:lnTo>
                  <a:pt x="80010" y="935736"/>
                </a:lnTo>
                <a:lnTo>
                  <a:pt x="78486" y="930402"/>
                </a:lnTo>
                <a:lnTo>
                  <a:pt x="67818" y="930402"/>
                </a:lnTo>
                <a:lnTo>
                  <a:pt x="67818" y="947928"/>
                </a:lnTo>
                <a:lnTo>
                  <a:pt x="72390" y="950214"/>
                </a:lnTo>
                <a:lnTo>
                  <a:pt x="77724" y="951738"/>
                </a:lnTo>
                <a:lnTo>
                  <a:pt x="83058" y="952500"/>
                </a:lnTo>
                <a:lnTo>
                  <a:pt x="89154" y="954024"/>
                </a:lnTo>
                <a:lnTo>
                  <a:pt x="94488" y="954786"/>
                </a:lnTo>
                <a:lnTo>
                  <a:pt x="108204" y="954786"/>
                </a:lnTo>
                <a:lnTo>
                  <a:pt x="115062" y="953262"/>
                </a:lnTo>
                <a:lnTo>
                  <a:pt x="127254" y="947166"/>
                </a:lnTo>
                <a:lnTo>
                  <a:pt x="131826" y="942594"/>
                </a:lnTo>
                <a:lnTo>
                  <a:pt x="134874" y="937260"/>
                </a:lnTo>
                <a:lnTo>
                  <a:pt x="137922" y="932688"/>
                </a:lnTo>
                <a:lnTo>
                  <a:pt x="139446" y="926592"/>
                </a:lnTo>
                <a:lnTo>
                  <a:pt x="139446" y="915162"/>
                </a:lnTo>
                <a:close/>
              </a:path>
              <a:path w="243204" h="955039">
                <a:moveTo>
                  <a:pt x="139446" y="707136"/>
                </a:moveTo>
                <a:lnTo>
                  <a:pt x="138684" y="703326"/>
                </a:lnTo>
                <a:lnTo>
                  <a:pt x="137160" y="700278"/>
                </a:lnTo>
                <a:lnTo>
                  <a:pt x="135636" y="696468"/>
                </a:lnTo>
                <a:lnTo>
                  <a:pt x="133350" y="694182"/>
                </a:lnTo>
                <a:lnTo>
                  <a:pt x="131064" y="691134"/>
                </a:lnTo>
                <a:lnTo>
                  <a:pt x="128016" y="688848"/>
                </a:lnTo>
                <a:lnTo>
                  <a:pt x="124968" y="687324"/>
                </a:lnTo>
                <a:lnTo>
                  <a:pt x="121920" y="685038"/>
                </a:lnTo>
                <a:lnTo>
                  <a:pt x="118872" y="683514"/>
                </a:lnTo>
                <a:lnTo>
                  <a:pt x="115824" y="682752"/>
                </a:lnTo>
                <a:lnTo>
                  <a:pt x="112014" y="681990"/>
                </a:lnTo>
                <a:lnTo>
                  <a:pt x="112014" y="681228"/>
                </a:lnTo>
                <a:lnTo>
                  <a:pt x="117348" y="678942"/>
                </a:lnTo>
                <a:lnTo>
                  <a:pt x="121920" y="675894"/>
                </a:lnTo>
                <a:lnTo>
                  <a:pt x="125730" y="672846"/>
                </a:lnTo>
                <a:lnTo>
                  <a:pt x="129540" y="670560"/>
                </a:lnTo>
                <a:lnTo>
                  <a:pt x="131826" y="667512"/>
                </a:lnTo>
                <a:lnTo>
                  <a:pt x="134112" y="663702"/>
                </a:lnTo>
                <a:lnTo>
                  <a:pt x="135636" y="659892"/>
                </a:lnTo>
                <a:lnTo>
                  <a:pt x="137160" y="655320"/>
                </a:lnTo>
                <a:lnTo>
                  <a:pt x="137160" y="645414"/>
                </a:lnTo>
                <a:lnTo>
                  <a:pt x="135636" y="640842"/>
                </a:lnTo>
                <a:lnTo>
                  <a:pt x="132588" y="637032"/>
                </a:lnTo>
                <a:lnTo>
                  <a:pt x="130759" y="633984"/>
                </a:lnTo>
                <a:lnTo>
                  <a:pt x="130302" y="633222"/>
                </a:lnTo>
                <a:lnTo>
                  <a:pt x="126492" y="630174"/>
                </a:lnTo>
                <a:lnTo>
                  <a:pt x="121920" y="628650"/>
                </a:lnTo>
                <a:lnTo>
                  <a:pt x="116586" y="626364"/>
                </a:lnTo>
                <a:lnTo>
                  <a:pt x="111252" y="625602"/>
                </a:lnTo>
                <a:lnTo>
                  <a:pt x="99060" y="625602"/>
                </a:lnTo>
                <a:lnTo>
                  <a:pt x="93726" y="626364"/>
                </a:lnTo>
                <a:lnTo>
                  <a:pt x="81534" y="629412"/>
                </a:lnTo>
                <a:lnTo>
                  <a:pt x="75438" y="631698"/>
                </a:lnTo>
                <a:lnTo>
                  <a:pt x="69342" y="634746"/>
                </a:lnTo>
                <a:lnTo>
                  <a:pt x="69342" y="651510"/>
                </a:lnTo>
                <a:lnTo>
                  <a:pt x="80010" y="651510"/>
                </a:lnTo>
                <a:lnTo>
                  <a:pt x="81534" y="645414"/>
                </a:lnTo>
                <a:lnTo>
                  <a:pt x="83820" y="640842"/>
                </a:lnTo>
                <a:lnTo>
                  <a:pt x="86868" y="637794"/>
                </a:lnTo>
                <a:lnTo>
                  <a:pt x="90678" y="635508"/>
                </a:lnTo>
                <a:lnTo>
                  <a:pt x="94488" y="633984"/>
                </a:lnTo>
                <a:lnTo>
                  <a:pt x="106680" y="633984"/>
                </a:lnTo>
                <a:lnTo>
                  <a:pt x="111252" y="635508"/>
                </a:lnTo>
                <a:lnTo>
                  <a:pt x="115062" y="638556"/>
                </a:lnTo>
                <a:lnTo>
                  <a:pt x="118110" y="642366"/>
                </a:lnTo>
                <a:lnTo>
                  <a:pt x="120396" y="646938"/>
                </a:lnTo>
                <a:lnTo>
                  <a:pt x="120396" y="658368"/>
                </a:lnTo>
                <a:lnTo>
                  <a:pt x="118872" y="662940"/>
                </a:lnTo>
                <a:lnTo>
                  <a:pt x="115824" y="666750"/>
                </a:lnTo>
                <a:lnTo>
                  <a:pt x="113538" y="670560"/>
                </a:lnTo>
                <a:lnTo>
                  <a:pt x="109728" y="674370"/>
                </a:lnTo>
                <a:lnTo>
                  <a:pt x="99060" y="678942"/>
                </a:lnTo>
                <a:lnTo>
                  <a:pt x="92964" y="680466"/>
                </a:lnTo>
                <a:lnTo>
                  <a:pt x="85344" y="681228"/>
                </a:lnTo>
                <a:lnTo>
                  <a:pt x="85344" y="688848"/>
                </a:lnTo>
                <a:lnTo>
                  <a:pt x="102108" y="688848"/>
                </a:lnTo>
                <a:lnTo>
                  <a:pt x="109728" y="691134"/>
                </a:lnTo>
                <a:lnTo>
                  <a:pt x="115062" y="694944"/>
                </a:lnTo>
                <a:lnTo>
                  <a:pt x="119634" y="699516"/>
                </a:lnTo>
                <a:lnTo>
                  <a:pt x="122682" y="706374"/>
                </a:lnTo>
                <a:lnTo>
                  <a:pt x="122682" y="722376"/>
                </a:lnTo>
                <a:lnTo>
                  <a:pt x="120396" y="728472"/>
                </a:lnTo>
                <a:lnTo>
                  <a:pt x="116586" y="733044"/>
                </a:lnTo>
                <a:lnTo>
                  <a:pt x="112776" y="736854"/>
                </a:lnTo>
                <a:lnTo>
                  <a:pt x="107442" y="739140"/>
                </a:lnTo>
                <a:lnTo>
                  <a:pt x="93726" y="739140"/>
                </a:lnTo>
                <a:lnTo>
                  <a:pt x="89154" y="737616"/>
                </a:lnTo>
                <a:lnTo>
                  <a:pt x="86106" y="734568"/>
                </a:lnTo>
                <a:lnTo>
                  <a:pt x="83058" y="732282"/>
                </a:lnTo>
                <a:lnTo>
                  <a:pt x="80010" y="727710"/>
                </a:lnTo>
                <a:lnTo>
                  <a:pt x="78486" y="722376"/>
                </a:lnTo>
                <a:lnTo>
                  <a:pt x="67818" y="722376"/>
                </a:lnTo>
                <a:lnTo>
                  <a:pt x="67818" y="739902"/>
                </a:lnTo>
                <a:lnTo>
                  <a:pt x="72390" y="742188"/>
                </a:lnTo>
                <a:lnTo>
                  <a:pt x="77724" y="743712"/>
                </a:lnTo>
                <a:lnTo>
                  <a:pt x="83058" y="744474"/>
                </a:lnTo>
                <a:lnTo>
                  <a:pt x="89154" y="745998"/>
                </a:lnTo>
                <a:lnTo>
                  <a:pt x="94488" y="746760"/>
                </a:lnTo>
                <a:lnTo>
                  <a:pt x="108204" y="746760"/>
                </a:lnTo>
                <a:lnTo>
                  <a:pt x="115062" y="745236"/>
                </a:lnTo>
                <a:lnTo>
                  <a:pt x="127254" y="739140"/>
                </a:lnTo>
                <a:lnTo>
                  <a:pt x="131826" y="734568"/>
                </a:lnTo>
                <a:lnTo>
                  <a:pt x="134874" y="729234"/>
                </a:lnTo>
                <a:lnTo>
                  <a:pt x="137922" y="724662"/>
                </a:lnTo>
                <a:lnTo>
                  <a:pt x="139446" y="718566"/>
                </a:lnTo>
                <a:lnTo>
                  <a:pt x="139446" y="707136"/>
                </a:lnTo>
                <a:close/>
              </a:path>
              <a:path w="243204" h="955039">
                <a:moveTo>
                  <a:pt x="140970" y="284988"/>
                </a:moveTo>
                <a:lnTo>
                  <a:pt x="139446" y="279654"/>
                </a:lnTo>
                <a:lnTo>
                  <a:pt x="133350" y="268986"/>
                </a:lnTo>
                <a:lnTo>
                  <a:pt x="131826" y="267462"/>
                </a:lnTo>
                <a:lnTo>
                  <a:pt x="129540" y="265176"/>
                </a:lnTo>
                <a:lnTo>
                  <a:pt x="122859" y="261366"/>
                </a:lnTo>
                <a:lnTo>
                  <a:pt x="118872" y="259080"/>
                </a:lnTo>
                <a:lnTo>
                  <a:pt x="112776" y="258318"/>
                </a:lnTo>
                <a:lnTo>
                  <a:pt x="98298" y="258318"/>
                </a:lnTo>
                <a:lnTo>
                  <a:pt x="94488" y="259080"/>
                </a:lnTo>
                <a:lnTo>
                  <a:pt x="85344" y="261366"/>
                </a:lnTo>
                <a:lnTo>
                  <a:pt x="85344" y="224028"/>
                </a:lnTo>
                <a:lnTo>
                  <a:pt x="135636" y="224028"/>
                </a:lnTo>
                <a:lnTo>
                  <a:pt x="137160" y="203454"/>
                </a:lnTo>
                <a:lnTo>
                  <a:pt x="130302" y="203454"/>
                </a:lnTo>
                <a:lnTo>
                  <a:pt x="128778" y="206502"/>
                </a:lnTo>
                <a:lnTo>
                  <a:pt x="127254" y="208026"/>
                </a:lnTo>
                <a:lnTo>
                  <a:pt x="127254" y="208788"/>
                </a:lnTo>
                <a:lnTo>
                  <a:pt x="124968" y="208788"/>
                </a:lnTo>
                <a:lnTo>
                  <a:pt x="123444" y="209550"/>
                </a:lnTo>
                <a:lnTo>
                  <a:pt x="73914" y="209550"/>
                </a:lnTo>
                <a:lnTo>
                  <a:pt x="73914" y="265938"/>
                </a:lnTo>
                <a:lnTo>
                  <a:pt x="80772" y="270510"/>
                </a:lnTo>
                <a:lnTo>
                  <a:pt x="83820" y="268986"/>
                </a:lnTo>
                <a:lnTo>
                  <a:pt x="86868" y="268224"/>
                </a:lnTo>
                <a:lnTo>
                  <a:pt x="89916" y="268224"/>
                </a:lnTo>
                <a:lnTo>
                  <a:pt x="92202" y="267462"/>
                </a:lnTo>
                <a:lnTo>
                  <a:pt x="104394" y="267462"/>
                </a:lnTo>
                <a:lnTo>
                  <a:pt x="108966" y="268224"/>
                </a:lnTo>
                <a:lnTo>
                  <a:pt x="112014" y="269748"/>
                </a:lnTo>
                <a:lnTo>
                  <a:pt x="115824" y="271272"/>
                </a:lnTo>
                <a:lnTo>
                  <a:pt x="118872" y="274320"/>
                </a:lnTo>
                <a:lnTo>
                  <a:pt x="120396" y="278892"/>
                </a:lnTo>
                <a:lnTo>
                  <a:pt x="122682" y="282702"/>
                </a:lnTo>
                <a:lnTo>
                  <a:pt x="124206" y="287274"/>
                </a:lnTo>
                <a:lnTo>
                  <a:pt x="124206" y="302514"/>
                </a:lnTo>
                <a:lnTo>
                  <a:pt x="121920" y="310134"/>
                </a:lnTo>
                <a:lnTo>
                  <a:pt x="114300" y="319278"/>
                </a:lnTo>
                <a:lnTo>
                  <a:pt x="108204" y="321564"/>
                </a:lnTo>
                <a:lnTo>
                  <a:pt x="94488" y="321564"/>
                </a:lnTo>
                <a:lnTo>
                  <a:pt x="90678" y="320040"/>
                </a:lnTo>
                <a:lnTo>
                  <a:pt x="86868" y="316992"/>
                </a:lnTo>
                <a:lnTo>
                  <a:pt x="83058" y="314706"/>
                </a:lnTo>
                <a:lnTo>
                  <a:pt x="80772" y="310134"/>
                </a:lnTo>
                <a:lnTo>
                  <a:pt x="79248" y="304800"/>
                </a:lnTo>
                <a:lnTo>
                  <a:pt x="68580" y="304800"/>
                </a:lnTo>
                <a:lnTo>
                  <a:pt x="68580" y="323088"/>
                </a:lnTo>
                <a:lnTo>
                  <a:pt x="76568" y="325653"/>
                </a:lnTo>
                <a:lnTo>
                  <a:pt x="84480" y="327571"/>
                </a:lnTo>
                <a:lnTo>
                  <a:pt x="92252" y="328777"/>
                </a:lnTo>
                <a:lnTo>
                  <a:pt x="99822" y="329184"/>
                </a:lnTo>
                <a:lnTo>
                  <a:pt x="108204" y="329184"/>
                </a:lnTo>
                <a:lnTo>
                  <a:pt x="115824" y="327660"/>
                </a:lnTo>
                <a:lnTo>
                  <a:pt x="128016" y="321564"/>
                </a:lnTo>
                <a:lnTo>
                  <a:pt x="132588" y="317754"/>
                </a:lnTo>
                <a:lnTo>
                  <a:pt x="135636" y="311658"/>
                </a:lnTo>
                <a:lnTo>
                  <a:pt x="138684" y="306324"/>
                </a:lnTo>
                <a:lnTo>
                  <a:pt x="140970" y="299466"/>
                </a:lnTo>
                <a:lnTo>
                  <a:pt x="140970" y="284988"/>
                </a:lnTo>
                <a:close/>
              </a:path>
              <a:path w="243204" h="955039">
                <a:moveTo>
                  <a:pt x="144780" y="75438"/>
                </a:moveTo>
                <a:lnTo>
                  <a:pt x="143256" y="69342"/>
                </a:lnTo>
                <a:lnTo>
                  <a:pt x="138684" y="58674"/>
                </a:lnTo>
                <a:lnTo>
                  <a:pt x="137464" y="57150"/>
                </a:lnTo>
                <a:lnTo>
                  <a:pt x="135636" y="54864"/>
                </a:lnTo>
                <a:lnTo>
                  <a:pt x="128778" y="50292"/>
                </a:lnTo>
                <a:lnTo>
                  <a:pt x="128778" y="75438"/>
                </a:lnTo>
                <a:lnTo>
                  <a:pt x="128778" y="88392"/>
                </a:lnTo>
                <a:lnTo>
                  <a:pt x="128016" y="92202"/>
                </a:lnTo>
                <a:lnTo>
                  <a:pt x="127254" y="95250"/>
                </a:lnTo>
                <a:lnTo>
                  <a:pt x="126492" y="99060"/>
                </a:lnTo>
                <a:lnTo>
                  <a:pt x="109728" y="113538"/>
                </a:lnTo>
                <a:lnTo>
                  <a:pt x="98298" y="113538"/>
                </a:lnTo>
                <a:lnTo>
                  <a:pt x="83820" y="79248"/>
                </a:lnTo>
                <a:lnTo>
                  <a:pt x="83820" y="69342"/>
                </a:lnTo>
                <a:lnTo>
                  <a:pt x="84582" y="68580"/>
                </a:lnTo>
                <a:lnTo>
                  <a:pt x="84582" y="67056"/>
                </a:lnTo>
                <a:lnTo>
                  <a:pt x="85344" y="66294"/>
                </a:lnTo>
                <a:lnTo>
                  <a:pt x="85344" y="65532"/>
                </a:lnTo>
                <a:lnTo>
                  <a:pt x="86106" y="64770"/>
                </a:lnTo>
                <a:lnTo>
                  <a:pt x="92964" y="60198"/>
                </a:lnTo>
                <a:lnTo>
                  <a:pt x="97536" y="58674"/>
                </a:lnTo>
                <a:lnTo>
                  <a:pt x="100584" y="57912"/>
                </a:lnTo>
                <a:lnTo>
                  <a:pt x="102870" y="57150"/>
                </a:lnTo>
                <a:lnTo>
                  <a:pt x="115062" y="57150"/>
                </a:lnTo>
                <a:lnTo>
                  <a:pt x="119634" y="59436"/>
                </a:lnTo>
                <a:lnTo>
                  <a:pt x="123444" y="64008"/>
                </a:lnTo>
                <a:lnTo>
                  <a:pt x="126492" y="68580"/>
                </a:lnTo>
                <a:lnTo>
                  <a:pt x="128778" y="75438"/>
                </a:lnTo>
                <a:lnTo>
                  <a:pt x="128778" y="50292"/>
                </a:lnTo>
                <a:lnTo>
                  <a:pt x="126492" y="48768"/>
                </a:lnTo>
                <a:lnTo>
                  <a:pt x="121158" y="48006"/>
                </a:lnTo>
                <a:lnTo>
                  <a:pt x="108966" y="48006"/>
                </a:lnTo>
                <a:lnTo>
                  <a:pt x="103632" y="48768"/>
                </a:lnTo>
                <a:lnTo>
                  <a:pt x="94488" y="51816"/>
                </a:lnTo>
                <a:lnTo>
                  <a:pt x="89916" y="54102"/>
                </a:lnTo>
                <a:lnTo>
                  <a:pt x="85344" y="57912"/>
                </a:lnTo>
                <a:lnTo>
                  <a:pt x="84582" y="57150"/>
                </a:lnTo>
                <a:lnTo>
                  <a:pt x="103632" y="18288"/>
                </a:lnTo>
                <a:lnTo>
                  <a:pt x="124968" y="9144"/>
                </a:lnTo>
                <a:lnTo>
                  <a:pt x="134112" y="9144"/>
                </a:lnTo>
                <a:lnTo>
                  <a:pt x="134112" y="4572"/>
                </a:lnTo>
                <a:lnTo>
                  <a:pt x="130302" y="0"/>
                </a:lnTo>
                <a:lnTo>
                  <a:pt x="121920" y="0"/>
                </a:lnTo>
                <a:lnTo>
                  <a:pt x="85344" y="22098"/>
                </a:lnTo>
                <a:lnTo>
                  <a:pt x="68199" y="59245"/>
                </a:lnTo>
                <a:lnTo>
                  <a:pt x="67132" y="75438"/>
                </a:lnTo>
                <a:lnTo>
                  <a:pt x="67627" y="85077"/>
                </a:lnTo>
                <a:lnTo>
                  <a:pt x="87998" y="117919"/>
                </a:lnTo>
                <a:lnTo>
                  <a:pt x="104394" y="121158"/>
                </a:lnTo>
                <a:lnTo>
                  <a:pt x="113538" y="121158"/>
                </a:lnTo>
                <a:lnTo>
                  <a:pt x="121158" y="118872"/>
                </a:lnTo>
                <a:lnTo>
                  <a:pt x="126492" y="115824"/>
                </a:lnTo>
                <a:lnTo>
                  <a:pt x="131064" y="113538"/>
                </a:lnTo>
                <a:lnTo>
                  <a:pt x="132588" y="112776"/>
                </a:lnTo>
                <a:lnTo>
                  <a:pt x="137160" y="108204"/>
                </a:lnTo>
                <a:lnTo>
                  <a:pt x="140208" y="102108"/>
                </a:lnTo>
                <a:lnTo>
                  <a:pt x="143256" y="96774"/>
                </a:lnTo>
                <a:lnTo>
                  <a:pt x="144780" y="89916"/>
                </a:lnTo>
                <a:lnTo>
                  <a:pt x="144780" y="75438"/>
                </a:lnTo>
                <a:close/>
              </a:path>
              <a:path w="243204" h="955039">
                <a:moveTo>
                  <a:pt x="147828" y="483108"/>
                </a:moveTo>
                <a:lnTo>
                  <a:pt x="140970" y="483108"/>
                </a:lnTo>
                <a:lnTo>
                  <a:pt x="139446" y="485394"/>
                </a:lnTo>
                <a:lnTo>
                  <a:pt x="138684" y="487692"/>
                </a:lnTo>
                <a:lnTo>
                  <a:pt x="137922" y="488442"/>
                </a:lnTo>
                <a:lnTo>
                  <a:pt x="137160" y="489966"/>
                </a:lnTo>
                <a:lnTo>
                  <a:pt x="134112" y="491490"/>
                </a:lnTo>
                <a:lnTo>
                  <a:pt x="132588" y="491490"/>
                </a:lnTo>
                <a:lnTo>
                  <a:pt x="130302" y="492264"/>
                </a:lnTo>
                <a:lnTo>
                  <a:pt x="125730" y="492264"/>
                </a:lnTo>
                <a:lnTo>
                  <a:pt x="125730" y="437388"/>
                </a:lnTo>
                <a:lnTo>
                  <a:pt x="125730" y="418338"/>
                </a:lnTo>
                <a:lnTo>
                  <a:pt x="112776" y="418338"/>
                </a:lnTo>
                <a:lnTo>
                  <a:pt x="111252" y="420636"/>
                </a:lnTo>
                <a:lnTo>
                  <a:pt x="111252" y="437388"/>
                </a:lnTo>
                <a:lnTo>
                  <a:pt x="110490" y="441198"/>
                </a:lnTo>
                <a:lnTo>
                  <a:pt x="110490" y="492264"/>
                </a:lnTo>
                <a:lnTo>
                  <a:pt x="76200" y="492264"/>
                </a:lnTo>
                <a:lnTo>
                  <a:pt x="76200" y="490740"/>
                </a:lnTo>
                <a:lnTo>
                  <a:pt x="110490" y="437388"/>
                </a:lnTo>
                <a:lnTo>
                  <a:pt x="111252" y="437388"/>
                </a:lnTo>
                <a:lnTo>
                  <a:pt x="111252" y="420636"/>
                </a:lnTo>
                <a:lnTo>
                  <a:pt x="62484" y="493788"/>
                </a:lnTo>
                <a:lnTo>
                  <a:pt x="62484" y="500634"/>
                </a:lnTo>
                <a:lnTo>
                  <a:pt x="110490" y="500634"/>
                </a:lnTo>
                <a:lnTo>
                  <a:pt x="110490" y="518922"/>
                </a:lnTo>
                <a:lnTo>
                  <a:pt x="109728" y="521970"/>
                </a:lnTo>
                <a:lnTo>
                  <a:pt x="109728" y="523494"/>
                </a:lnTo>
                <a:lnTo>
                  <a:pt x="108966" y="525792"/>
                </a:lnTo>
                <a:lnTo>
                  <a:pt x="107442" y="528840"/>
                </a:lnTo>
                <a:lnTo>
                  <a:pt x="105918" y="529590"/>
                </a:lnTo>
                <a:lnTo>
                  <a:pt x="103632" y="530364"/>
                </a:lnTo>
                <a:lnTo>
                  <a:pt x="99822" y="531888"/>
                </a:lnTo>
                <a:lnTo>
                  <a:pt x="99822" y="536448"/>
                </a:lnTo>
                <a:lnTo>
                  <a:pt x="135636" y="536448"/>
                </a:lnTo>
                <a:lnTo>
                  <a:pt x="135636" y="531888"/>
                </a:lnTo>
                <a:lnTo>
                  <a:pt x="132588" y="531114"/>
                </a:lnTo>
                <a:lnTo>
                  <a:pt x="129540" y="529590"/>
                </a:lnTo>
                <a:lnTo>
                  <a:pt x="127254" y="527316"/>
                </a:lnTo>
                <a:lnTo>
                  <a:pt x="125730" y="524256"/>
                </a:lnTo>
                <a:lnTo>
                  <a:pt x="125730" y="500634"/>
                </a:lnTo>
                <a:lnTo>
                  <a:pt x="146304" y="500634"/>
                </a:lnTo>
                <a:lnTo>
                  <a:pt x="147027" y="492264"/>
                </a:lnTo>
                <a:lnTo>
                  <a:pt x="147828" y="483108"/>
                </a:lnTo>
                <a:close/>
              </a:path>
              <a:path w="243204" h="955039">
                <a:moveTo>
                  <a:pt x="239268" y="493788"/>
                </a:moveTo>
                <a:lnTo>
                  <a:pt x="237744" y="488442"/>
                </a:lnTo>
                <a:lnTo>
                  <a:pt x="231648" y="477774"/>
                </a:lnTo>
                <a:lnTo>
                  <a:pt x="230124" y="476262"/>
                </a:lnTo>
                <a:lnTo>
                  <a:pt x="227838" y="473964"/>
                </a:lnTo>
                <a:lnTo>
                  <a:pt x="221170" y="470166"/>
                </a:lnTo>
                <a:lnTo>
                  <a:pt x="217170" y="467868"/>
                </a:lnTo>
                <a:lnTo>
                  <a:pt x="211074" y="467106"/>
                </a:lnTo>
                <a:lnTo>
                  <a:pt x="196596" y="467106"/>
                </a:lnTo>
                <a:lnTo>
                  <a:pt x="192786" y="467868"/>
                </a:lnTo>
                <a:lnTo>
                  <a:pt x="183642" y="470166"/>
                </a:lnTo>
                <a:lnTo>
                  <a:pt x="183642" y="432816"/>
                </a:lnTo>
                <a:lnTo>
                  <a:pt x="233934" y="432816"/>
                </a:lnTo>
                <a:lnTo>
                  <a:pt x="235458" y="412242"/>
                </a:lnTo>
                <a:lnTo>
                  <a:pt x="228600" y="412242"/>
                </a:lnTo>
                <a:lnTo>
                  <a:pt x="227076" y="415290"/>
                </a:lnTo>
                <a:lnTo>
                  <a:pt x="225552" y="416814"/>
                </a:lnTo>
                <a:lnTo>
                  <a:pt x="225552" y="417588"/>
                </a:lnTo>
                <a:lnTo>
                  <a:pt x="223266" y="417588"/>
                </a:lnTo>
                <a:lnTo>
                  <a:pt x="221742" y="418338"/>
                </a:lnTo>
                <a:lnTo>
                  <a:pt x="172212" y="418338"/>
                </a:lnTo>
                <a:lnTo>
                  <a:pt x="172212" y="474738"/>
                </a:lnTo>
                <a:lnTo>
                  <a:pt x="179070" y="479298"/>
                </a:lnTo>
                <a:lnTo>
                  <a:pt x="182118" y="477774"/>
                </a:lnTo>
                <a:lnTo>
                  <a:pt x="185166" y="477012"/>
                </a:lnTo>
                <a:lnTo>
                  <a:pt x="188214" y="477012"/>
                </a:lnTo>
                <a:lnTo>
                  <a:pt x="190500" y="476262"/>
                </a:lnTo>
                <a:lnTo>
                  <a:pt x="202692" y="476262"/>
                </a:lnTo>
                <a:lnTo>
                  <a:pt x="207264" y="477012"/>
                </a:lnTo>
                <a:lnTo>
                  <a:pt x="210312" y="478536"/>
                </a:lnTo>
                <a:lnTo>
                  <a:pt x="214122" y="480060"/>
                </a:lnTo>
                <a:lnTo>
                  <a:pt x="217170" y="483108"/>
                </a:lnTo>
                <a:lnTo>
                  <a:pt x="218694" y="487692"/>
                </a:lnTo>
                <a:lnTo>
                  <a:pt x="220980" y="491490"/>
                </a:lnTo>
                <a:lnTo>
                  <a:pt x="222504" y="496062"/>
                </a:lnTo>
                <a:lnTo>
                  <a:pt x="222504" y="511314"/>
                </a:lnTo>
                <a:lnTo>
                  <a:pt x="220218" y="518922"/>
                </a:lnTo>
                <a:lnTo>
                  <a:pt x="212598" y="528066"/>
                </a:lnTo>
                <a:lnTo>
                  <a:pt x="206502" y="530364"/>
                </a:lnTo>
                <a:lnTo>
                  <a:pt x="192786" y="530364"/>
                </a:lnTo>
                <a:lnTo>
                  <a:pt x="188976" y="528840"/>
                </a:lnTo>
                <a:lnTo>
                  <a:pt x="185166" y="525792"/>
                </a:lnTo>
                <a:lnTo>
                  <a:pt x="181356" y="523494"/>
                </a:lnTo>
                <a:lnTo>
                  <a:pt x="179070" y="518922"/>
                </a:lnTo>
                <a:lnTo>
                  <a:pt x="177546" y="513588"/>
                </a:lnTo>
                <a:lnTo>
                  <a:pt x="166878" y="513588"/>
                </a:lnTo>
                <a:lnTo>
                  <a:pt x="166878" y="531888"/>
                </a:lnTo>
                <a:lnTo>
                  <a:pt x="174866" y="534441"/>
                </a:lnTo>
                <a:lnTo>
                  <a:pt x="182778" y="536359"/>
                </a:lnTo>
                <a:lnTo>
                  <a:pt x="190550" y="537565"/>
                </a:lnTo>
                <a:lnTo>
                  <a:pt x="198120" y="537972"/>
                </a:lnTo>
                <a:lnTo>
                  <a:pt x="206502" y="537972"/>
                </a:lnTo>
                <a:lnTo>
                  <a:pt x="214122" y="536448"/>
                </a:lnTo>
                <a:lnTo>
                  <a:pt x="226314" y="530364"/>
                </a:lnTo>
                <a:lnTo>
                  <a:pt x="230886" y="526542"/>
                </a:lnTo>
                <a:lnTo>
                  <a:pt x="233934" y="520446"/>
                </a:lnTo>
                <a:lnTo>
                  <a:pt x="236982" y="515112"/>
                </a:lnTo>
                <a:lnTo>
                  <a:pt x="239268" y="508266"/>
                </a:lnTo>
                <a:lnTo>
                  <a:pt x="239268" y="493788"/>
                </a:lnTo>
                <a:close/>
              </a:path>
              <a:path w="243204" h="955039">
                <a:moveTo>
                  <a:pt x="239991" y="49530"/>
                </a:moveTo>
                <a:lnTo>
                  <a:pt x="230124" y="12192"/>
                </a:lnTo>
                <a:lnTo>
                  <a:pt x="225793" y="7620"/>
                </a:lnTo>
                <a:lnTo>
                  <a:pt x="224980" y="6756"/>
                </a:lnTo>
                <a:lnTo>
                  <a:pt x="224028" y="6184"/>
                </a:lnTo>
                <a:lnTo>
                  <a:pt x="224028" y="36576"/>
                </a:lnTo>
                <a:lnTo>
                  <a:pt x="224028" y="47244"/>
                </a:lnTo>
                <a:lnTo>
                  <a:pt x="223266" y="49530"/>
                </a:lnTo>
                <a:lnTo>
                  <a:pt x="223266" y="51816"/>
                </a:lnTo>
                <a:lnTo>
                  <a:pt x="222504" y="52578"/>
                </a:lnTo>
                <a:lnTo>
                  <a:pt x="222504" y="53340"/>
                </a:lnTo>
                <a:lnTo>
                  <a:pt x="221742" y="54102"/>
                </a:lnTo>
                <a:lnTo>
                  <a:pt x="221742" y="54864"/>
                </a:lnTo>
                <a:lnTo>
                  <a:pt x="220980" y="54864"/>
                </a:lnTo>
                <a:lnTo>
                  <a:pt x="217932" y="57912"/>
                </a:lnTo>
                <a:lnTo>
                  <a:pt x="216408" y="58674"/>
                </a:lnTo>
                <a:lnTo>
                  <a:pt x="214122" y="60198"/>
                </a:lnTo>
                <a:lnTo>
                  <a:pt x="212598" y="60960"/>
                </a:lnTo>
                <a:lnTo>
                  <a:pt x="210312" y="61722"/>
                </a:lnTo>
                <a:lnTo>
                  <a:pt x="208788" y="62484"/>
                </a:lnTo>
                <a:lnTo>
                  <a:pt x="206502" y="62484"/>
                </a:lnTo>
                <a:lnTo>
                  <a:pt x="204216" y="63246"/>
                </a:lnTo>
                <a:lnTo>
                  <a:pt x="202692" y="63246"/>
                </a:lnTo>
                <a:lnTo>
                  <a:pt x="200406" y="64008"/>
                </a:lnTo>
                <a:lnTo>
                  <a:pt x="192024" y="64008"/>
                </a:lnTo>
                <a:lnTo>
                  <a:pt x="186690" y="61722"/>
                </a:lnTo>
                <a:lnTo>
                  <a:pt x="183642" y="56388"/>
                </a:lnTo>
                <a:lnTo>
                  <a:pt x="179832" y="51816"/>
                </a:lnTo>
                <a:lnTo>
                  <a:pt x="178308" y="44958"/>
                </a:lnTo>
                <a:lnTo>
                  <a:pt x="178308" y="28956"/>
                </a:lnTo>
                <a:lnTo>
                  <a:pt x="179832" y="21336"/>
                </a:lnTo>
                <a:lnTo>
                  <a:pt x="181356" y="18288"/>
                </a:lnTo>
                <a:lnTo>
                  <a:pt x="183642" y="16002"/>
                </a:lnTo>
                <a:lnTo>
                  <a:pt x="185166" y="12954"/>
                </a:lnTo>
                <a:lnTo>
                  <a:pt x="187452" y="11430"/>
                </a:lnTo>
                <a:lnTo>
                  <a:pt x="193548" y="8382"/>
                </a:lnTo>
                <a:lnTo>
                  <a:pt x="197358" y="7620"/>
                </a:lnTo>
                <a:lnTo>
                  <a:pt x="206502" y="7620"/>
                </a:lnTo>
                <a:lnTo>
                  <a:pt x="220980" y="24384"/>
                </a:lnTo>
                <a:lnTo>
                  <a:pt x="223266" y="29718"/>
                </a:lnTo>
                <a:lnTo>
                  <a:pt x="224028" y="36576"/>
                </a:lnTo>
                <a:lnTo>
                  <a:pt x="224028" y="6184"/>
                </a:lnTo>
                <a:lnTo>
                  <a:pt x="218694" y="2959"/>
                </a:lnTo>
                <a:lnTo>
                  <a:pt x="211264" y="736"/>
                </a:lnTo>
                <a:lnTo>
                  <a:pt x="202692" y="0"/>
                </a:lnTo>
                <a:lnTo>
                  <a:pt x="195834" y="0"/>
                </a:lnTo>
                <a:lnTo>
                  <a:pt x="189738" y="762"/>
                </a:lnTo>
                <a:lnTo>
                  <a:pt x="185166" y="3048"/>
                </a:lnTo>
                <a:lnTo>
                  <a:pt x="179832" y="4572"/>
                </a:lnTo>
                <a:lnTo>
                  <a:pt x="175260" y="7620"/>
                </a:lnTo>
                <a:lnTo>
                  <a:pt x="172212" y="11430"/>
                </a:lnTo>
                <a:lnTo>
                  <a:pt x="169164" y="14478"/>
                </a:lnTo>
                <a:lnTo>
                  <a:pt x="166116" y="19050"/>
                </a:lnTo>
                <a:lnTo>
                  <a:pt x="163068" y="28194"/>
                </a:lnTo>
                <a:lnTo>
                  <a:pt x="162306" y="32766"/>
                </a:lnTo>
                <a:lnTo>
                  <a:pt x="162306" y="44958"/>
                </a:lnTo>
                <a:lnTo>
                  <a:pt x="185928" y="73152"/>
                </a:lnTo>
                <a:lnTo>
                  <a:pt x="198120" y="73152"/>
                </a:lnTo>
                <a:lnTo>
                  <a:pt x="202692" y="72390"/>
                </a:lnTo>
                <a:lnTo>
                  <a:pt x="208026" y="70104"/>
                </a:lnTo>
                <a:lnTo>
                  <a:pt x="212598" y="68580"/>
                </a:lnTo>
                <a:lnTo>
                  <a:pt x="217170" y="66294"/>
                </a:lnTo>
                <a:lnTo>
                  <a:pt x="219913" y="64008"/>
                </a:lnTo>
                <a:lnTo>
                  <a:pt x="221742" y="62484"/>
                </a:lnTo>
                <a:lnTo>
                  <a:pt x="207264" y="102870"/>
                </a:lnTo>
                <a:lnTo>
                  <a:pt x="188214" y="112014"/>
                </a:lnTo>
                <a:lnTo>
                  <a:pt x="180594" y="112014"/>
                </a:lnTo>
                <a:lnTo>
                  <a:pt x="180594" y="115824"/>
                </a:lnTo>
                <a:lnTo>
                  <a:pt x="183642" y="121158"/>
                </a:lnTo>
                <a:lnTo>
                  <a:pt x="191922" y="119710"/>
                </a:lnTo>
                <a:lnTo>
                  <a:pt x="199644" y="117538"/>
                </a:lnTo>
                <a:lnTo>
                  <a:pt x="232410" y="86106"/>
                </a:lnTo>
                <a:lnTo>
                  <a:pt x="239585" y="58889"/>
                </a:lnTo>
                <a:lnTo>
                  <a:pt x="239991" y="49530"/>
                </a:lnTo>
                <a:close/>
              </a:path>
              <a:path w="243204" h="955039">
                <a:moveTo>
                  <a:pt x="240792" y="892302"/>
                </a:moveTo>
                <a:lnTo>
                  <a:pt x="230886" y="848106"/>
                </a:lnTo>
                <a:lnTo>
                  <a:pt x="224028" y="840447"/>
                </a:lnTo>
                <a:lnTo>
                  <a:pt x="224028" y="896112"/>
                </a:lnTo>
                <a:lnTo>
                  <a:pt x="223672" y="906754"/>
                </a:lnTo>
                <a:lnTo>
                  <a:pt x="210312" y="947166"/>
                </a:lnTo>
                <a:lnTo>
                  <a:pt x="195834" y="947166"/>
                </a:lnTo>
                <a:lnTo>
                  <a:pt x="182397" y="905598"/>
                </a:lnTo>
                <a:lnTo>
                  <a:pt x="182118" y="877062"/>
                </a:lnTo>
                <a:lnTo>
                  <a:pt x="184404" y="858774"/>
                </a:lnTo>
                <a:lnTo>
                  <a:pt x="185928" y="854964"/>
                </a:lnTo>
                <a:lnTo>
                  <a:pt x="188214" y="850392"/>
                </a:lnTo>
                <a:lnTo>
                  <a:pt x="189738" y="846582"/>
                </a:lnTo>
                <a:lnTo>
                  <a:pt x="192786" y="844296"/>
                </a:lnTo>
                <a:lnTo>
                  <a:pt x="195072" y="842010"/>
                </a:lnTo>
                <a:lnTo>
                  <a:pt x="198882" y="841248"/>
                </a:lnTo>
                <a:lnTo>
                  <a:pt x="207264" y="841248"/>
                </a:lnTo>
                <a:lnTo>
                  <a:pt x="211074" y="842772"/>
                </a:lnTo>
                <a:lnTo>
                  <a:pt x="214122" y="846582"/>
                </a:lnTo>
                <a:lnTo>
                  <a:pt x="217170" y="849630"/>
                </a:lnTo>
                <a:lnTo>
                  <a:pt x="224028" y="896112"/>
                </a:lnTo>
                <a:lnTo>
                  <a:pt x="224028" y="840447"/>
                </a:lnTo>
                <a:lnTo>
                  <a:pt x="219456" y="837158"/>
                </a:lnTo>
                <a:lnTo>
                  <a:pt x="212026" y="834504"/>
                </a:lnTo>
                <a:lnTo>
                  <a:pt x="203454" y="833628"/>
                </a:lnTo>
                <a:lnTo>
                  <a:pt x="197358" y="833628"/>
                </a:lnTo>
                <a:lnTo>
                  <a:pt x="167640" y="867156"/>
                </a:lnTo>
                <a:lnTo>
                  <a:pt x="165404" y="896112"/>
                </a:lnTo>
                <a:lnTo>
                  <a:pt x="165912" y="908900"/>
                </a:lnTo>
                <a:lnTo>
                  <a:pt x="178993" y="946111"/>
                </a:lnTo>
                <a:lnTo>
                  <a:pt x="201930" y="954786"/>
                </a:lnTo>
                <a:lnTo>
                  <a:pt x="210629" y="953795"/>
                </a:lnTo>
                <a:lnTo>
                  <a:pt x="218401" y="950785"/>
                </a:lnTo>
                <a:lnTo>
                  <a:pt x="223304" y="947166"/>
                </a:lnTo>
                <a:lnTo>
                  <a:pt x="225171" y="945794"/>
                </a:lnTo>
                <a:lnTo>
                  <a:pt x="230886" y="938784"/>
                </a:lnTo>
                <a:lnTo>
                  <a:pt x="235000" y="929919"/>
                </a:lnTo>
                <a:lnTo>
                  <a:pt x="238125" y="919264"/>
                </a:lnTo>
                <a:lnTo>
                  <a:pt x="240093" y="906754"/>
                </a:lnTo>
                <a:lnTo>
                  <a:pt x="240792" y="892302"/>
                </a:lnTo>
                <a:close/>
              </a:path>
              <a:path w="243204" h="955039">
                <a:moveTo>
                  <a:pt x="243078" y="627126"/>
                </a:moveTo>
                <a:lnTo>
                  <a:pt x="168402" y="627126"/>
                </a:lnTo>
                <a:lnTo>
                  <a:pt x="166878" y="655320"/>
                </a:lnTo>
                <a:lnTo>
                  <a:pt x="174498" y="655320"/>
                </a:lnTo>
                <a:lnTo>
                  <a:pt x="175260" y="650748"/>
                </a:lnTo>
                <a:lnTo>
                  <a:pt x="176022" y="648462"/>
                </a:lnTo>
                <a:lnTo>
                  <a:pt x="177546" y="645414"/>
                </a:lnTo>
                <a:lnTo>
                  <a:pt x="179832" y="643128"/>
                </a:lnTo>
                <a:lnTo>
                  <a:pt x="182880" y="641604"/>
                </a:lnTo>
                <a:lnTo>
                  <a:pt x="226314" y="641604"/>
                </a:lnTo>
                <a:lnTo>
                  <a:pt x="226314" y="642366"/>
                </a:lnTo>
                <a:lnTo>
                  <a:pt x="179832" y="741426"/>
                </a:lnTo>
                <a:lnTo>
                  <a:pt x="179832" y="745998"/>
                </a:lnTo>
                <a:lnTo>
                  <a:pt x="192786" y="745998"/>
                </a:lnTo>
                <a:lnTo>
                  <a:pt x="238404" y="641604"/>
                </a:lnTo>
                <a:lnTo>
                  <a:pt x="243078" y="630936"/>
                </a:lnTo>
                <a:lnTo>
                  <a:pt x="243078" y="627126"/>
                </a:lnTo>
                <a:close/>
              </a:path>
              <a:path w="243204" h="955039">
                <a:moveTo>
                  <a:pt x="243078" y="209550"/>
                </a:moveTo>
                <a:lnTo>
                  <a:pt x="168402" y="209550"/>
                </a:lnTo>
                <a:lnTo>
                  <a:pt x="166878" y="237744"/>
                </a:lnTo>
                <a:lnTo>
                  <a:pt x="174498" y="237744"/>
                </a:lnTo>
                <a:lnTo>
                  <a:pt x="175260" y="233172"/>
                </a:lnTo>
                <a:lnTo>
                  <a:pt x="176022" y="230886"/>
                </a:lnTo>
                <a:lnTo>
                  <a:pt x="177546" y="227838"/>
                </a:lnTo>
                <a:lnTo>
                  <a:pt x="179832" y="225552"/>
                </a:lnTo>
                <a:lnTo>
                  <a:pt x="182880" y="224028"/>
                </a:lnTo>
                <a:lnTo>
                  <a:pt x="226314" y="224028"/>
                </a:lnTo>
                <a:lnTo>
                  <a:pt x="226314" y="224790"/>
                </a:lnTo>
                <a:lnTo>
                  <a:pt x="179832" y="323850"/>
                </a:lnTo>
                <a:lnTo>
                  <a:pt x="179832" y="328422"/>
                </a:lnTo>
                <a:lnTo>
                  <a:pt x="192786" y="328422"/>
                </a:lnTo>
                <a:lnTo>
                  <a:pt x="238404" y="224028"/>
                </a:lnTo>
                <a:lnTo>
                  <a:pt x="243078" y="213360"/>
                </a:lnTo>
                <a:lnTo>
                  <a:pt x="243078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4514" y="3620515"/>
            <a:ext cx="171416" cy="125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88458" y="3620515"/>
            <a:ext cx="172212" cy="12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01718" y="3620515"/>
            <a:ext cx="172133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14060" y="3625087"/>
            <a:ext cx="243204" cy="955040"/>
          </a:xfrm>
          <a:custGeom>
            <a:avLst/>
            <a:gdLst/>
            <a:ahLst/>
            <a:cxnLst/>
            <a:rect l="l" t="t" r="r" b="b"/>
            <a:pathLst>
              <a:path w="243204" h="955039">
                <a:moveTo>
                  <a:pt x="79248" y="913638"/>
                </a:moveTo>
                <a:lnTo>
                  <a:pt x="76962" y="908304"/>
                </a:lnTo>
                <a:lnTo>
                  <a:pt x="73914" y="902970"/>
                </a:lnTo>
                <a:lnTo>
                  <a:pt x="70104" y="898398"/>
                </a:lnTo>
                <a:lnTo>
                  <a:pt x="66903" y="896112"/>
                </a:lnTo>
                <a:lnTo>
                  <a:pt x="64770" y="894588"/>
                </a:lnTo>
                <a:lnTo>
                  <a:pt x="62484" y="893445"/>
                </a:lnTo>
                <a:lnTo>
                  <a:pt x="62484" y="916686"/>
                </a:lnTo>
                <a:lnTo>
                  <a:pt x="62484" y="927354"/>
                </a:lnTo>
                <a:lnTo>
                  <a:pt x="44196" y="947166"/>
                </a:lnTo>
                <a:lnTo>
                  <a:pt x="35814" y="947166"/>
                </a:lnTo>
                <a:lnTo>
                  <a:pt x="32004" y="946404"/>
                </a:lnTo>
                <a:lnTo>
                  <a:pt x="25908" y="943356"/>
                </a:lnTo>
                <a:lnTo>
                  <a:pt x="23622" y="941832"/>
                </a:lnTo>
                <a:lnTo>
                  <a:pt x="22098" y="939546"/>
                </a:lnTo>
                <a:lnTo>
                  <a:pt x="19812" y="937260"/>
                </a:lnTo>
                <a:lnTo>
                  <a:pt x="18288" y="934212"/>
                </a:lnTo>
                <a:lnTo>
                  <a:pt x="17526" y="931164"/>
                </a:lnTo>
                <a:lnTo>
                  <a:pt x="16764" y="927354"/>
                </a:lnTo>
                <a:lnTo>
                  <a:pt x="16764" y="913638"/>
                </a:lnTo>
                <a:lnTo>
                  <a:pt x="31242" y="896112"/>
                </a:lnTo>
                <a:lnTo>
                  <a:pt x="44196" y="896112"/>
                </a:lnTo>
                <a:lnTo>
                  <a:pt x="48006" y="896874"/>
                </a:lnTo>
                <a:lnTo>
                  <a:pt x="51054" y="899160"/>
                </a:lnTo>
                <a:lnTo>
                  <a:pt x="54864" y="900684"/>
                </a:lnTo>
                <a:lnTo>
                  <a:pt x="57150" y="903732"/>
                </a:lnTo>
                <a:lnTo>
                  <a:pt x="59436" y="908304"/>
                </a:lnTo>
                <a:lnTo>
                  <a:pt x="60960" y="912114"/>
                </a:lnTo>
                <a:lnTo>
                  <a:pt x="62484" y="916686"/>
                </a:lnTo>
                <a:lnTo>
                  <a:pt x="62484" y="893445"/>
                </a:lnTo>
                <a:lnTo>
                  <a:pt x="58674" y="891540"/>
                </a:lnTo>
                <a:lnTo>
                  <a:pt x="57912" y="890778"/>
                </a:lnTo>
                <a:lnTo>
                  <a:pt x="63055" y="888492"/>
                </a:lnTo>
                <a:lnTo>
                  <a:pt x="64770" y="887730"/>
                </a:lnTo>
                <a:lnTo>
                  <a:pt x="69342" y="883920"/>
                </a:lnTo>
                <a:lnTo>
                  <a:pt x="72390" y="879348"/>
                </a:lnTo>
                <a:lnTo>
                  <a:pt x="76200" y="874776"/>
                </a:lnTo>
                <a:lnTo>
                  <a:pt x="77724" y="869442"/>
                </a:lnTo>
                <a:lnTo>
                  <a:pt x="77724" y="856488"/>
                </a:lnTo>
                <a:lnTo>
                  <a:pt x="76200" y="851154"/>
                </a:lnTo>
                <a:lnTo>
                  <a:pt x="73152" y="847344"/>
                </a:lnTo>
                <a:lnTo>
                  <a:pt x="70104" y="842772"/>
                </a:lnTo>
                <a:lnTo>
                  <a:pt x="68580" y="841248"/>
                </a:lnTo>
                <a:lnTo>
                  <a:pt x="66294" y="838962"/>
                </a:lnTo>
                <a:lnTo>
                  <a:pt x="61722" y="837247"/>
                </a:lnTo>
                <a:lnTo>
                  <a:pt x="61722" y="859536"/>
                </a:lnTo>
                <a:lnTo>
                  <a:pt x="61722" y="869442"/>
                </a:lnTo>
                <a:lnTo>
                  <a:pt x="60960" y="873252"/>
                </a:lnTo>
                <a:lnTo>
                  <a:pt x="58674" y="877062"/>
                </a:lnTo>
                <a:lnTo>
                  <a:pt x="57150" y="880872"/>
                </a:lnTo>
                <a:lnTo>
                  <a:pt x="54864" y="883158"/>
                </a:lnTo>
                <a:lnTo>
                  <a:pt x="51816" y="885444"/>
                </a:lnTo>
                <a:lnTo>
                  <a:pt x="48768" y="886968"/>
                </a:lnTo>
                <a:lnTo>
                  <a:pt x="44196" y="888492"/>
                </a:lnTo>
                <a:lnTo>
                  <a:pt x="35814" y="888492"/>
                </a:lnTo>
                <a:lnTo>
                  <a:pt x="17526" y="870204"/>
                </a:lnTo>
                <a:lnTo>
                  <a:pt x="17526" y="856488"/>
                </a:lnTo>
                <a:lnTo>
                  <a:pt x="19050" y="851154"/>
                </a:lnTo>
                <a:lnTo>
                  <a:pt x="22860" y="846582"/>
                </a:lnTo>
                <a:lnTo>
                  <a:pt x="26670" y="842772"/>
                </a:lnTo>
                <a:lnTo>
                  <a:pt x="32004" y="841248"/>
                </a:lnTo>
                <a:lnTo>
                  <a:pt x="43434" y="841248"/>
                </a:lnTo>
                <a:lnTo>
                  <a:pt x="61722" y="859536"/>
                </a:lnTo>
                <a:lnTo>
                  <a:pt x="61722" y="837247"/>
                </a:lnTo>
                <a:lnTo>
                  <a:pt x="60198" y="836676"/>
                </a:lnTo>
                <a:lnTo>
                  <a:pt x="54864" y="834390"/>
                </a:lnTo>
                <a:lnTo>
                  <a:pt x="48006" y="833628"/>
                </a:lnTo>
                <a:lnTo>
                  <a:pt x="32766" y="833628"/>
                </a:lnTo>
                <a:lnTo>
                  <a:pt x="25908" y="834390"/>
                </a:lnTo>
                <a:lnTo>
                  <a:pt x="19812" y="837438"/>
                </a:lnTo>
                <a:lnTo>
                  <a:pt x="13716" y="839724"/>
                </a:lnTo>
                <a:lnTo>
                  <a:pt x="9144" y="843534"/>
                </a:lnTo>
                <a:lnTo>
                  <a:pt x="6096" y="848106"/>
                </a:lnTo>
                <a:lnTo>
                  <a:pt x="3048" y="853440"/>
                </a:lnTo>
                <a:lnTo>
                  <a:pt x="1524" y="858774"/>
                </a:lnTo>
                <a:lnTo>
                  <a:pt x="1524" y="864108"/>
                </a:lnTo>
                <a:lnTo>
                  <a:pt x="2667" y="873556"/>
                </a:lnTo>
                <a:lnTo>
                  <a:pt x="6096" y="881354"/>
                </a:lnTo>
                <a:lnTo>
                  <a:pt x="11811" y="887577"/>
                </a:lnTo>
                <a:lnTo>
                  <a:pt x="19812" y="892302"/>
                </a:lnTo>
                <a:lnTo>
                  <a:pt x="19812" y="893064"/>
                </a:lnTo>
                <a:lnTo>
                  <a:pt x="0" y="928878"/>
                </a:lnTo>
                <a:lnTo>
                  <a:pt x="1524" y="934212"/>
                </a:lnTo>
                <a:lnTo>
                  <a:pt x="30480" y="954786"/>
                </a:lnTo>
                <a:lnTo>
                  <a:pt x="46482" y="954786"/>
                </a:lnTo>
                <a:lnTo>
                  <a:pt x="79248" y="927354"/>
                </a:lnTo>
                <a:lnTo>
                  <a:pt x="79248" y="913638"/>
                </a:lnTo>
                <a:close/>
              </a:path>
              <a:path w="243204" h="955039">
                <a:moveTo>
                  <a:pt x="79248" y="80010"/>
                </a:moveTo>
                <a:lnTo>
                  <a:pt x="76962" y="74676"/>
                </a:lnTo>
                <a:lnTo>
                  <a:pt x="73914" y="69342"/>
                </a:lnTo>
                <a:lnTo>
                  <a:pt x="70104" y="64770"/>
                </a:lnTo>
                <a:lnTo>
                  <a:pt x="66903" y="62484"/>
                </a:lnTo>
                <a:lnTo>
                  <a:pt x="64770" y="60960"/>
                </a:lnTo>
                <a:lnTo>
                  <a:pt x="62484" y="59817"/>
                </a:lnTo>
                <a:lnTo>
                  <a:pt x="62484" y="83058"/>
                </a:lnTo>
                <a:lnTo>
                  <a:pt x="62484" y="93726"/>
                </a:lnTo>
                <a:lnTo>
                  <a:pt x="44196" y="113538"/>
                </a:lnTo>
                <a:lnTo>
                  <a:pt x="35814" y="113538"/>
                </a:lnTo>
                <a:lnTo>
                  <a:pt x="32004" y="112776"/>
                </a:lnTo>
                <a:lnTo>
                  <a:pt x="25908" y="109728"/>
                </a:lnTo>
                <a:lnTo>
                  <a:pt x="23622" y="108204"/>
                </a:lnTo>
                <a:lnTo>
                  <a:pt x="22098" y="105918"/>
                </a:lnTo>
                <a:lnTo>
                  <a:pt x="19812" y="103632"/>
                </a:lnTo>
                <a:lnTo>
                  <a:pt x="18288" y="100584"/>
                </a:lnTo>
                <a:lnTo>
                  <a:pt x="17526" y="97536"/>
                </a:lnTo>
                <a:lnTo>
                  <a:pt x="16764" y="93726"/>
                </a:lnTo>
                <a:lnTo>
                  <a:pt x="16764" y="80010"/>
                </a:lnTo>
                <a:lnTo>
                  <a:pt x="31242" y="62484"/>
                </a:lnTo>
                <a:lnTo>
                  <a:pt x="44196" y="62484"/>
                </a:lnTo>
                <a:lnTo>
                  <a:pt x="48006" y="63246"/>
                </a:lnTo>
                <a:lnTo>
                  <a:pt x="51054" y="65532"/>
                </a:lnTo>
                <a:lnTo>
                  <a:pt x="54864" y="67056"/>
                </a:lnTo>
                <a:lnTo>
                  <a:pt x="57150" y="70104"/>
                </a:lnTo>
                <a:lnTo>
                  <a:pt x="59436" y="74676"/>
                </a:lnTo>
                <a:lnTo>
                  <a:pt x="60960" y="78486"/>
                </a:lnTo>
                <a:lnTo>
                  <a:pt x="62484" y="83058"/>
                </a:lnTo>
                <a:lnTo>
                  <a:pt x="62484" y="59817"/>
                </a:lnTo>
                <a:lnTo>
                  <a:pt x="58674" y="57912"/>
                </a:lnTo>
                <a:lnTo>
                  <a:pt x="57912" y="57150"/>
                </a:lnTo>
                <a:lnTo>
                  <a:pt x="63055" y="54864"/>
                </a:lnTo>
                <a:lnTo>
                  <a:pt x="64770" y="54102"/>
                </a:lnTo>
                <a:lnTo>
                  <a:pt x="69342" y="50292"/>
                </a:lnTo>
                <a:lnTo>
                  <a:pt x="72390" y="45720"/>
                </a:lnTo>
                <a:lnTo>
                  <a:pt x="76200" y="41148"/>
                </a:lnTo>
                <a:lnTo>
                  <a:pt x="77724" y="35814"/>
                </a:lnTo>
                <a:lnTo>
                  <a:pt x="77724" y="22860"/>
                </a:lnTo>
                <a:lnTo>
                  <a:pt x="76200" y="17526"/>
                </a:lnTo>
                <a:lnTo>
                  <a:pt x="73152" y="13716"/>
                </a:lnTo>
                <a:lnTo>
                  <a:pt x="70104" y="9144"/>
                </a:lnTo>
                <a:lnTo>
                  <a:pt x="68580" y="7620"/>
                </a:lnTo>
                <a:lnTo>
                  <a:pt x="66294" y="5334"/>
                </a:lnTo>
                <a:lnTo>
                  <a:pt x="61722" y="3619"/>
                </a:lnTo>
                <a:lnTo>
                  <a:pt x="61722" y="25908"/>
                </a:lnTo>
                <a:lnTo>
                  <a:pt x="61722" y="35814"/>
                </a:lnTo>
                <a:lnTo>
                  <a:pt x="60960" y="39624"/>
                </a:lnTo>
                <a:lnTo>
                  <a:pt x="58674" y="43434"/>
                </a:lnTo>
                <a:lnTo>
                  <a:pt x="57150" y="47244"/>
                </a:lnTo>
                <a:lnTo>
                  <a:pt x="54864" y="49530"/>
                </a:lnTo>
                <a:lnTo>
                  <a:pt x="51816" y="51816"/>
                </a:lnTo>
                <a:lnTo>
                  <a:pt x="48768" y="53340"/>
                </a:lnTo>
                <a:lnTo>
                  <a:pt x="44196" y="54864"/>
                </a:lnTo>
                <a:lnTo>
                  <a:pt x="35814" y="54864"/>
                </a:lnTo>
                <a:lnTo>
                  <a:pt x="17526" y="36576"/>
                </a:lnTo>
                <a:lnTo>
                  <a:pt x="17526" y="22860"/>
                </a:lnTo>
                <a:lnTo>
                  <a:pt x="19050" y="17526"/>
                </a:lnTo>
                <a:lnTo>
                  <a:pt x="22860" y="12954"/>
                </a:lnTo>
                <a:lnTo>
                  <a:pt x="26670" y="9144"/>
                </a:lnTo>
                <a:lnTo>
                  <a:pt x="32004" y="7620"/>
                </a:lnTo>
                <a:lnTo>
                  <a:pt x="43434" y="7620"/>
                </a:lnTo>
                <a:lnTo>
                  <a:pt x="61722" y="25908"/>
                </a:lnTo>
                <a:lnTo>
                  <a:pt x="61722" y="3619"/>
                </a:lnTo>
                <a:lnTo>
                  <a:pt x="60198" y="3048"/>
                </a:lnTo>
                <a:lnTo>
                  <a:pt x="54864" y="762"/>
                </a:lnTo>
                <a:lnTo>
                  <a:pt x="48006" y="0"/>
                </a:lnTo>
                <a:lnTo>
                  <a:pt x="32766" y="0"/>
                </a:lnTo>
                <a:lnTo>
                  <a:pt x="25908" y="762"/>
                </a:lnTo>
                <a:lnTo>
                  <a:pt x="19812" y="3810"/>
                </a:lnTo>
                <a:lnTo>
                  <a:pt x="13716" y="6096"/>
                </a:lnTo>
                <a:lnTo>
                  <a:pt x="9144" y="9906"/>
                </a:lnTo>
                <a:lnTo>
                  <a:pt x="6096" y="14478"/>
                </a:lnTo>
                <a:lnTo>
                  <a:pt x="3048" y="19812"/>
                </a:lnTo>
                <a:lnTo>
                  <a:pt x="1524" y="25146"/>
                </a:lnTo>
                <a:lnTo>
                  <a:pt x="1524" y="30480"/>
                </a:lnTo>
                <a:lnTo>
                  <a:pt x="2667" y="39928"/>
                </a:lnTo>
                <a:lnTo>
                  <a:pt x="6096" y="47726"/>
                </a:lnTo>
                <a:lnTo>
                  <a:pt x="11811" y="53949"/>
                </a:lnTo>
                <a:lnTo>
                  <a:pt x="19812" y="58674"/>
                </a:lnTo>
                <a:lnTo>
                  <a:pt x="19812" y="59436"/>
                </a:lnTo>
                <a:lnTo>
                  <a:pt x="0" y="95250"/>
                </a:lnTo>
                <a:lnTo>
                  <a:pt x="1524" y="100584"/>
                </a:lnTo>
                <a:lnTo>
                  <a:pt x="30480" y="121158"/>
                </a:lnTo>
                <a:lnTo>
                  <a:pt x="46482" y="121158"/>
                </a:lnTo>
                <a:lnTo>
                  <a:pt x="79248" y="93726"/>
                </a:lnTo>
                <a:lnTo>
                  <a:pt x="79248" y="80010"/>
                </a:lnTo>
                <a:close/>
              </a:path>
              <a:path w="243204" h="955039">
                <a:moveTo>
                  <a:pt x="175260" y="892302"/>
                </a:moveTo>
                <a:lnTo>
                  <a:pt x="165354" y="848106"/>
                </a:lnTo>
                <a:lnTo>
                  <a:pt x="158496" y="840447"/>
                </a:lnTo>
                <a:lnTo>
                  <a:pt x="158496" y="896112"/>
                </a:lnTo>
                <a:lnTo>
                  <a:pt x="158140" y="906754"/>
                </a:lnTo>
                <a:lnTo>
                  <a:pt x="144780" y="947166"/>
                </a:lnTo>
                <a:lnTo>
                  <a:pt x="130302" y="947166"/>
                </a:lnTo>
                <a:lnTo>
                  <a:pt x="116865" y="905598"/>
                </a:lnTo>
                <a:lnTo>
                  <a:pt x="116586" y="877062"/>
                </a:lnTo>
                <a:lnTo>
                  <a:pt x="118872" y="858774"/>
                </a:lnTo>
                <a:lnTo>
                  <a:pt x="120396" y="854964"/>
                </a:lnTo>
                <a:lnTo>
                  <a:pt x="122682" y="850392"/>
                </a:lnTo>
                <a:lnTo>
                  <a:pt x="124206" y="846582"/>
                </a:lnTo>
                <a:lnTo>
                  <a:pt x="127254" y="844296"/>
                </a:lnTo>
                <a:lnTo>
                  <a:pt x="129540" y="842010"/>
                </a:lnTo>
                <a:lnTo>
                  <a:pt x="133350" y="841248"/>
                </a:lnTo>
                <a:lnTo>
                  <a:pt x="141732" y="841248"/>
                </a:lnTo>
                <a:lnTo>
                  <a:pt x="145542" y="842772"/>
                </a:lnTo>
                <a:lnTo>
                  <a:pt x="148590" y="846582"/>
                </a:lnTo>
                <a:lnTo>
                  <a:pt x="151638" y="849630"/>
                </a:lnTo>
                <a:lnTo>
                  <a:pt x="158496" y="896112"/>
                </a:lnTo>
                <a:lnTo>
                  <a:pt x="158496" y="840447"/>
                </a:lnTo>
                <a:lnTo>
                  <a:pt x="153924" y="837158"/>
                </a:lnTo>
                <a:lnTo>
                  <a:pt x="146494" y="834504"/>
                </a:lnTo>
                <a:lnTo>
                  <a:pt x="137922" y="833628"/>
                </a:lnTo>
                <a:lnTo>
                  <a:pt x="131826" y="833628"/>
                </a:lnTo>
                <a:lnTo>
                  <a:pt x="102108" y="867156"/>
                </a:lnTo>
                <a:lnTo>
                  <a:pt x="99872" y="896112"/>
                </a:lnTo>
                <a:lnTo>
                  <a:pt x="100380" y="908900"/>
                </a:lnTo>
                <a:lnTo>
                  <a:pt x="113461" y="946111"/>
                </a:lnTo>
                <a:lnTo>
                  <a:pt x="136398" y="954786"/>
                </a:lnTo>
                <a:lnTo>
                  <a:pt x="145097" y="953795"/>
                </a:lnTo>
                <a:lnTo>
                  <a:pt x="152869" y="950785"/>
                </a:lnTo>
                <a:lnTo>
                  <a:pt x="157772" y="947166"/>
                </a:lnTo>
                <a:lnTo>
                  <a:pt x="159639" y="945794"/>
                </a:lnTo>
                <a:lnTo>
                  <a:pt x="165354" y="938784"/>
                </a:lnTo>
                <a:lnTo>
                  <a:pt x="169468" y="929919"/>
                </a:lnTo>
                <a:lnTo>
                  <a:pt x="172593" y="919264"/>
                </a:lnTo>
                <a:lnTo>
                  <a:pt x="174561" y="906754"/>
                </a:lnTo>
                <a:lnTo>
                  <a:pt x="175260" y="892302"/>
                </a:lnTo>
                <a:close/>
              </a:path>
              <a:path w="243204" h="955039">
                <a:moveTo>
                  <a:pt x="175260" y="58674"/>
                </a:moveTo>
                <a:lnTo>
                  <a:pt x="165354" y="14478"/>
                </a:lnTo>
                <a:lnTo>
                  <a:pt x="158496" y="6819"/>
                </a:lnTo>
                <a:lnTo>
                  <a:pt x="158496" y="62484"/>
                </a:lnTo>
                <a:lnTo>
                  <a:pt x="158140" y="73126"/>
                </a:lnTo>
                <a:lnTo>
                  <a:pt x="144780" y="113538"/>
                </a:lnTo>
                <a:lnTo>
                  <a:pt x="130302" y="113538"/>
                </a:lnTo>
                <a:lnTo>
                  <a:pt x="116865" y="71970"/>
                </a:lnTo>
                <a:lnTo>
                  <a:pt x="116586" y="43434"/>
                </a:lnTo>
                <a:lnTo>
                  <a:pt x="118872" y="25146"/>
                </a:lnTo>
                <a:lnTo>
                  <a:pt x="120396" y="21336"/>
                </a:lnTo>
                <a:lnTo>
                  <a:pt x="122682" y="16764"/>
                </a:lnTo>
                <a:lnTo>
                  <a:pt x="124206" y="12954"/>
                </a:lnTo>
                <a:lnTo>
                  <a:pt x="127254" y="10668"/>
                </a:lnTo>
                <a:lnTo>
                  <a:pt x="129540" y="8382"/>
                </a:lnTo>
                <a:lnTo>
                  <a:pt x="133350" y="7620"/>
                </a:lnTo>
                <a:lnTo>
                  <a:pt x="141732" y="7620"/>
                </a:lnTo>
                <a:lnTo>
                  <a:pt x="145542" y="9144"/>
                </a:lnTo>
                <a:lnTo>
                  <a:pt x="148590" y="12954"/>
                </a:lnTo>
                <a:lnTo>
                  <a:pt x="151638" y="16002"/>
                </a:lnTo>
                <a:lnTo>
                  <a:pt x="158496" y="62484"/>
                </a:lnTo>
                <a:lnTo>
                  <a:pt x="158496" y="6819"/>
                </a:lnTo>
                <a:lnTo>
                  <a:pt x="153924" y="3530"/>
                </a:lnTo>
                <a:lnTo>
                  <a:pt x="146494" y="876"/>
                </a:lnTo>
                <a:lnTo>
                  <a:pt x="137922" y="0"/>
                </a:lnTo>
                <a:lnTo>
                  <a:pt x="131826" y="0"/>
                </a:lnTo>
                <a:lnTo>
                  <a:pt x="102108" y="33528"/>
                </a:lnTo>
                <a:lnTo>
                  <a:pt x="99872" y="62484"/>
                </a:lnTo>
                <a:lnTo>
                  <a:pt x="100380" y="75272"/>
                </a:lnTo>
                <a:lnTo>
                  <a:pt x="113461" y="112483"/>
                </a:lnTo>
                <a:lnTo>
                  <a:pt x="136398" y="121158"/>
                </a:lnTo>
                <a:lnTo>
                  <a:pt x="145097" y="120167"/>
                </a:lnTo>
                <a:lnTo>
                  <a:pt x="152869" y="117157"/>
                </a:lnTo>
                <a:lnTo>
                  <a:pt x="157772" y="113538"/>
                </a:lnTo>
                <a:lnTo>
                  <a:pt x="159639" y="112166"/>
                </a:lnTo>
                <a:lnTo>
                  <a:pt x="165354" y="105156"/>
                </a:lnTo>
                <a:lnTo>
                  <a:pt x="169468" y="96291"/>
                </a:lnTo>
                <a:lnTo>
                  <a:pt x="172593" y="85636"/>
                </a:lnTo>
                <a:lnTo>
                  <a:pt x="174561" y="73126"/>
                </a:lnTo>
                <a:lnTo>
                  <a:pt x="175260" y="58674"/>
                </a:lnTo>
                <a:close/>
              </a:path>
              <a:path w="243204" h="955039">
                <a:moveTo>
                  <a:pt x="243078" y="703072"/>
                </a:moveTo>
                <a:lnTo>
                  <a:pt x="224790" y="703072"/>
                </a:lnTo>
                <a:lnTo>
                  <a:pt x="224790" y="910082"/>
                </a:lnTo>
                <a:lnTo>
                  <a:pt x="190500" y="910082"/>
                </a:lnTo>
                <a:lnTo>
                  <a:pt x="190500" y="917702"/>
                </a:lnTo>
                <a:lnTo>
                  <a:pt x="243078" y="917702"/>
                </a:lnTo>
                <a:lnTo>
                  <a:pt x="243078" y="910082"/>
                </a:lnTo>
                <a:lnTo>
                  <a:pt x="243078" y="703072"/>
                </a:lnTo>
                <a:close/>
              </a:path>
              <a:path w="243204" h="955039">
                <a:moveTo>
                  <a:pt x="243078" y="366522"/>
                </a:moveTo>
                <a:lnTo>
                  <a:pt x="224790" y="366534"/>
                </a:lnTo>
                <a:lnTo>
                  <a:pt x="224790" y="525792"/>
                </a:lnTo>
                <a:lnTo>
                  <a:pt x="224790" y="702564"/>
                </a:lnTo>
                <a:lnTo>
                  <a:pt x="243078" y="702564"/>
                </a:lnTo>
                <a:lnTo>
                  <a:pt x="243078" y="525792"/>
                </a:lnTo>
                <a:lnTo>
                  <a:pt x="243078" y="366522"/>
                </a:lnTo>
                <a:close/>
              </a:path>
              <a:path w="243204" h="955039">
                <a:moveTo>
                  <a:pt x="243078" y="32512"/>
                </a:moveTo>
                <a:lnTo>
                  <a:pt x="190500" y="32512"/>
                </a:lnTo>
                <a:lnTo>
                  <a:pt x="190500" y="40132"/>
                </a:lnTo>
                <a:lnTo>
                  <a:pt x="224790" y="40132"/>
                </a:lnTo>
                <a:lnTo>
                  <a:pt x="224790" y="206502"/>
                </a:lnTo>
                <a:lnTo>
                  <a:pt x="224790" y="366522"/>
                </a:lnTo>
                <a:lnTo>
                  <a:pt x="243078" y="366522"/>
                </a:lnTo>
                <a:lnTo>
                  <a:pt x="243078" y="206502"/>
                </a:lnTo>
                <a:lnTo>
                  <a:pt x="243078" y="40132"/>
                </a:lnTo>
                <a:lnTo>
                  <a:pt x="243078" y="32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74514" y="3828541"/>
            <a:ext cx="170687" cy="125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88458" y="3828541"/>
            <a:ext cx="170687" cy="125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718" y="3833114"/>
            <a:ext cx="178991" cy="1211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17108" y="3833114"/>
            <a:ext cx="169163" cy="1211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74514" y="4037329"/>
            <a:ext cx="169163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7012" y="4041902"/>
            <a:ext cx="173657" cy="1211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1718" y="4041902"/>
            <a:ext cx="170609" cy="1211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15662" y="4041902"/>
            <a:ext cx="175943" cy="1211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68417" y="4252214"/>
            <a:ext cx="180594" cy="118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88458" y="4246117"/>
            <a:ext cx="174497" cy="1257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01718" y="4246117"/>
            <a:ext cx="172133" cy="1257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7108" y="4250690"/>
            <a:ext cx="169163" cy="1211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68417" y="4458715"/>
            <a:ext cx="175260" cy="1196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88458" y="4454144"/>
            <a:ext cx="170687" cy="125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01718" y="4458715"/>
            <a:ext cx="175943" cy="1211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473200" y="4659376"/>
            <a:ext cx="2729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sz="1200" spc="-5" dirty="0">
                <a:latin typeface="Times New Roman"/>
                <a:cs typeface="Times New Roman"/>
              </a:rPr>
              <a:t>Original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image	image with rows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expanded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58" name="object 58"/>
          <p:cNvSpPr txBox="1"/>
          <p:nvPr/>
        </p:nvSpPr>
        <p:spPr>
          <a:xfrm>
            <a:off x="4559300" y="4659376"/>
            <a:ext cx="1300480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8900" marR="5080" indent="-76200">
              <a:lnSpc>
                <a:spcPts val="1380"/>
              </a:lnSpc>
              <a:spcBef>
                <a:spcPts val="195"/>
              </a:spcBef>
            </a:pPr>
            <a:r>
              <a:rPr sz="1200" spc="-5" dirty="0">
                <a:latin typeface="Times New Roman"/>
                <a:cs typeface="Times New Roman"/>
              </a:rPr>
              <a:t>image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rows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 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expanded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30300" y="5220664"/>
            <a:ext cx="5278755" cy="3399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Note that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zoomed image has size 2M-1 × 2N-1. However, we can use  techniques such as padding which means adding new columns and/or  rows to the original image in order to perform bilinear interpolation to get  zoomed image of size </a:t>
            </a:r>
            <a:r>
              <a:rPr sz="1400" dirty="0">
                <a:latin typeface="Times New Roman"/>
                <a:cs typeface="Times New Roman"/>
              </a:rPr>
              <a:t>2M </a:t>
            </a:r>
            <a:r>
              <a:rPr sz="1400" spc="-5" dirty="0">
                <a:latin typeface="Times New Roman"/>
                <a:cs typeface="Times New Roman"/>
              </a:rPr>
              <a:t>×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2N.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42545">
              <a:lnSpc>
                <a:spcPct val="143800"/>
              </a:lnSpc>
            </a:pPr>
            <a:r>
              <a:rPr sz="1400" spc="-5" dirty="0">
                <a:latin typeface="Times New Roman"/>
                <a:cs typeface="Times New Roman"/>
              </a:rPr>
              <a:t>The figure below shows image zooming </a:t>
            </a:r>
            <a:r>
              <a:rPr sz="1400" dirty="0">
                <a:latin typeface="Times New Roman"/>
                <a:cs typeface="Times New Roman"/>
              </a:rPr>
              <a:t>using </a:t>
            </a:r>
            <a:r>
              <a:rPr sz="1400" spc="-5" dirty="0">
                <a:latin typeface="Times New Roman"/>
                <a:cs typeface="Times New Roman"/>
              </a:rPr>
              <a:t>nearest neighbor  interpolation and bilinear interpolation. </a:t>
            </a:r>
            <a:r>
              <a:rPr sz="1400" dirty="0">
                <a:latin typeface="Times New Roman"/>
                <a:cs typeface="Times New Roman"/>
              </a:rPr>
              <a:t>We </a:t>
            </a:r>
            <a:r>
              <a:rPr sz="1400" spc="-5" dirty="0">
                <a:latin typeface="Times New Roman"/>
                <a:cs typeface="Times New Roman"/>
              </a:rPr>
              <a:t>can clearly see the  checkerboard and blurring effects. However, the improvements using  bilinear interpolation in overall appearance are clear, especially in the  128×128 and 64×64 cases. The bilinear interpolated images are smoother  than those resulted from nearest neighbor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interpolation.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5028945"/>
            <a:ext cx="5236845" cy="21482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4930" marR="5080" algn="ctr">
              <a:lnSpc>
                <a:spcPct val="95700"/>
              </a:lnSpc>
              <a:spcBef>
                <a:spcPts val="155"/>
              </a:spcBef>
            </a:pPr>
            <a:r>
              <a:rPr sz="1100" spc="-5" dirty="0">
                <a:latin typeface="Times New Roman"/>
                <a:cs typeface="Times New Roman"/>
              </a:rPr>
              <a:t>Figure 3.1 Top row: images zoomed from </a:t>
            </a:r>
            <a:r>
              <a:rPr sz="1100" dirty="0">
                <a:latin typeface="Times New Roman"/>
                <a:cs typeface="Times New Roman"/>
              </a:rPr>
              <a:t>128×128, </a:t>
            </a:r>
            <a:r>
              <a:rPr sz="1100" spc="-5" dirty="0">
                <a:latin typeface="Times New Roman"/>
                <a:cs typeface="Times New Roman"/>
              </a:rPr>
              <a:t>64×64, and 32×32 pixels to 1024×1024  pixels susing nearest neighbor interpolation. Bottom </a:t>
            </a:r>
            <a:r>
              <a:rPr sz="1100" dirty="0">
                <a:latin typeface="Times New Roman"/>
                <a:cs typeface="Times New Roman"/>
              </a:rPr>
              <a:t>row, </a:t>
            </a:r>
            <a:r>
              <a:rPr sz="1100" spc="-5" dirty="0">
                <a:latin typeface="Times New Roman"/>
                <a:cs typeface="Times New Roman"/>
              </a:rPr>
              <a:t>same sequence, but using bilinear  interpolation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B) Shrinking</a:t>
            </a:r>
            <a:endParaRPr sz="1400">
              <a:latin typeface="Times New Roman"/>
              <a:cs typeface="Times New Roman"/>
            </a:endParaRPr>
          </a:p>
          <a:p>
            <a:pPr marL="12700" marR="30480">
              <a:lnSpc>
                <a:spcPts val="2410"/>
              </a:lnSpc>
              <a:spcBef>
                <a:spcPts val="190"/>
              </a:spcBef>
            </a:pPr>
            <a:r>
              <a:rPr sz="1400" spc="-5" dirty="0">
                <a:latin typeface="Times New Roman"/>
                <a:cs typeface="Times New Roman"/>
              </a:rPr>
              <a:t>Shrinking may be viewed as undersampling. Image shrinking is  performed by </a:t>
            </a:r>
            <a:r>
              <a:rPr sz="1400" b="1" spc="-5" dirty="0">
                <a:latin typeface="Times New Roman"/>
                <a:cs typeface="Times New Roman"/>
              </a:rPr>
              <a:t>row-column deletion</a:t>
            </a:r>
            <a:r>
              <a:rPr sz="1400" spc="-5" dirty="0">
                <a:latin typeface="Times New Roman"/>
                <a:cs typeface="Times New Roman"/>
              </a:rPr>
              <a:t>. For example,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shrink an image </a:t>
            </a:r>
            <a:r>
              <a:rPr sz="1400" dirty="0">
                <a:latin typeface="Times New Roman"/>
                <a:cs typeface="Times New Roman"/>
              </a:rPr>
              <a:t>by  </a:t>
            </a:r>
            <a:r>
              <a:rPr sz="1400" spc="-5" dirty="0">
                <a:latin typeface="Times New Roman"/>
                <a:cs typeface="Times New Roman"/>
              </a:rPr>
              <a:t>one-half, we delete every other row and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column.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9858" y="7505953"/>
            <a:ext cx="241300" cy="1163955"/>
          </a:xfrm>
          <a:custGeom>
            <a:avLst/>
            <a:gdLst/>
            <a:ahLst/>
            <a:cxnLst/>
            <a:rect l="l" t="t" r="r" b="b"/>
            <a:pathLst>
              <a:path w="241300" h="1163954">
                <a:moveTo>
                  <a:pt x="18288" y="555498"/>
                </a:moveTo>
                <a:lnTo>
                  <a:pt x="0" y="555510"/>
                </a:lnTo>
                <a:lnTo>
                  <a:pt x="0" y="724662"/>
                </a:lnTo>
                <a:lnTo>
                  <a:pt x="0" y="911352"/>
                </a:lnTo>
                <a:lnTo>
                  <a:pt x="18288" y="911352"/>
                </a:lnTo>
                <a:lnTo>
                  <a:pt x="18288" y="724662"/>
                </a:lnTo>
                <a:lnTo>
                  <a:pt x="18288" y="555498"/>
                </a:lnTo>
                <a:close/>
              </a:path>
              <a:path w="241300" h="1163954">
                <a:moveTo>
                  <a:pt x="18288" y="217170"/>
                </a:moveTo>
                <a:lnTo>
                  <a:pt x="0" y="217170"/>
                </a:lnTo>
                <a:lnTo>
                  <a:pt x="0" y="386334"/>
                </a:lnTo>
                <a:lnTo>
                  <a:pt x="0" y="555498"/>
                </a:lnTo>
                <a:lnTo>
                  <a:pt x="18288" y="555498"/>
                </a:lnTo>
                <a:lnTo>
                  <a:pt x="18288" y="386334"/>
                </a:lnTo>
                <a:lnTo>
                  <a:pt x="18288" y="217170"/>
                </a:lnTo>
                <a:close/>
              </a:path>
              <a:path w="241300" h="1163954">
                <a:moveTo>
                  <a:pt x="52578" y="1118616"/>
                </a:moveTo>
                <a:lnTo>
                  <a:pt x="18288" y="1118616"/>
                </a:lnTo>
                <a:lnTo>
                  <a:pt x="18288" y="911606"/>
                </a:lnTo>
                <a:lnTo>
                  <a:pt x="0" y="911606"/>
                </a:lnTo>
                <a:lnTo>
                  <a:pt x="0" y="1118616"/>
                </a:lnTo>
                <a:lnTo>
                  <a:pt x="0" y="1126236"/>
                </a:lnTo>
                <a:lnTo>
                  <a:pt x="52578" y="1126236"/>
                </a:lnTo>
                <a:lnTo>
                  <a:pt x="52578" y="1118616"/>
                </a:lnTo>
                <a:close/>
              </a:path>
              <a:path w="241300" h="1163954">
                <a:moveTo>
                  <a:pt x="52578" y="32766"/>
                </a:moveTo>
                <a:lnTo>
                  <a:pt x="0" y="32766"/>
                </a:lnTo>
                <a:lnTo>
                  <a:pt x="0" y="40386"/>
                </a:lnTo>
                <a:lnTo>
                  <a:pt x="0" y="216916"/>
                </a:lnTo>
                <a:lnTo>
                  <a:pt x="18288" y="216916"/>
                </a:lnTo>
                <a:lnTo>
                  <a:pt x="18288" y="40386"/>
                </a:lnTo>
                <a:lnTo>
                  <a:pt x="52578" y="40386"/>
                </a:lnTo>
                <a:lnTo>
                  <a:pt x="52578" y="32766"/>
                </a:lnTo>
                <a:close/>
              </a:path>
              <a:path w="241300" h="1163954">
                <a:moveTo>
                  <a:pt x="139446" y="1123950"/>
                </a:moveTo>
                <a:lnTo>
                  <a:pt x="138684" y="1120140"/>
                </a:lnTo>
                <a:lnTo>
                  <a:pt x="137160" y="1117092"/>
                </a:lnTo>
                <a:lnTo>
                  <a:pt x="135636" y="1113282"/>
                </a:lnTo>
                <a:lnTo>
                  <a:pt x="133350" y="1110996"/>
                </a:lnTo>
                <a:lnTo>
                  <a:pt x="131064" y="1107948"/>
                </a:lnTo>
                <a:lnTo>
                  <a:pt x="128016" y="1105662"/>
                </a:lnTo>
                <a:lnTo>
                  <a:pt x="124968" y="1104138"/>
                </a:lnTo>
                <a:lnTo>
                  <a:pt x="121920" y="1101852"/>
                </a:lnTo>
                <a:lnTo>
                  <a:pt x="118872" y="1100328"/>
                </a:lnTo>
                <a:lnTo>
                  <a:pt x="115824" y="1099566"/>
                </a:lnTo>
                <a:lnTo>
                  <a:pt x="112014" y="1098804"/>
                </a:lnTo>
                <a:lnTo>
                  <a:pt x="112014" y="1098042"/>
                </a:lnTo>
                <a:lnTo>
                  <a:pt x="117348" y="1095756"/>
                </a:lnTo>
                <a:lnTo>
                  <a:pt x="121920" y="1092708"/>
                </a:lnTo>
                <a:lnTo>
                  <a:pt x="125730" y="1089660"/>
                </a:lnTo>
                <a:lnTo>
                  <a:pt x="129540" y="1087374"/>
                </a:lnTo>
                <a:lnTo>
                  <a:pt x="131826" y="1084326"/>
                </a:lnTo>
                <a:lnTo>
                  <a:pt x="134112" y="1080516"/>
                </a:lnTo>
                <a:lnTo>
                  <a:pt x="135636" y="1076706"/>
                </a:lnTo>
                <a:lnTo>
                  <a:pt x="137160" y="1072134"/>
                </a:lnTo>
                <a:lnTo>
                  <a:pt x="137160" y="1062228"/>
                </a:lnTo>
                <a:lnTo>
                  <a:pt x="135636" y="1057656"/>
                </a:lnTo>
                <a:lnTo>
                  <a:pt x="132588" y="1053846"/>
                </a:lnTo>
                <a:lnTo>
                  <a:pt x="130759" y="1050798"/>
                </a:lnTo>
                <a:lnTo>
                  <a:pt x="130302" y="1050036"/>
                </a:lnTo>
                <a:lnTo>
                  <a:pt x="126492" y="1046988"/>
                </a:lnTo>
                <a:lnTo>
                  <a:pt x="121920" y="1045464"/>
                </a:lnTo>
                <a:lnTo>
                  <a:pt x="116586" y="1043178"/>
                </a:lnTo>
                <a:lnTo>
                  <a:pt x="111252" y="1042416"/>
                </a:lnTo>
                <a:lnTo>
                  <a:pt x="99060" y="1042416"/>
                </a:lnTo>
                <a:lnTo>
                  <a:pt x="93726" y="1043178"/>
                </a:lnTo>
                <a:lnTo>
                  <a:pt x="81534" y="1046226"/>
                </a:lnTo>
                <a:lnTo>
                  <a:pt x="75438" y="1048512"/>
                </a:lnTo>
                <a:lnTo>
                  <a:pt x="69342" y="1051560"/>
                </a:lnTo>
                <a:lnTo>
                  <a:pt x="69342" y="1068324"/>
                </a:lnTo>
                <a:lnTo>
                  <a:pt x="80010" y="1068324"/>
                </a:lnTo>
                <a:lnTo>
                  <a:pt x="81534" y="1062228"/>
                </a:lnTo>
                <a:lnTo>
                  <a:pt x="83820" y="1057656"/>
                </a:lnTo>
                <a:lnTo>
                  <a:pt x="86868" y="1054608"/>
                </a:lnTo>
                <a:lnTo>
                  <a:pt x="90678" y="1052322"/>
                </a:lnTo>
                <a:lnTo>
                  <a:pt x="94488" y="1050798"/>
                </a:lnTo>
                <a:lnTo>
                  <a:pt x="106680" y="1050798"/>
                </a:lnTo>
                <a:lnTo>
                  <a:pt x="111252" y="1052322"/>
                </a:lnTo>
                <a:lnTo>
                  <a:pt x="115062" y="1055370"/>
                </a:lnTo>
                <a:lnTo>
                  <a:pt x="118110" y="1059180"/>
                </a:lnTo>
                <a:lnTo>
                  <a:pt x="120396" y="1063752"/>
                </a:lnTo>
                <a:lnTo>
                  <a:pt x="120396" y="1075182"/>
                </a:lnTo>
                <a:lnTo>
                  <a:pt x="118872" y="1079754"/>
                </a:lnTo>
                <a:lnTo>
                  <a:pt x="115824" y="1083564"/>
                </a:lnTo>
                <a:lnTo>
                  <a:pt x="113538" y="1087374"/>
                </a:lnTo>
                <a:lnTo>
                  <a:pt x="109728" y="1091184"/>
                </a:lnTo>
                <a:lnTo>
                  <a:pt x="99060" y="1095756"/>
                </a:lnTo>
                <a:lnTo>
                  <a:pt x="92964" y="1097280"/>
                </a:lnTo>
                <a:lnTo>
                  <a:pt x="85344" y="1098042"/>
                </a:lnTo>
                <a:lnTo>
                  <a:pt x="85344" y="1105662"/>
                </a:lnTo>
                <a:lnTo>
                  <a:pt x="102108" y="1105662"/>
                </a:lnTo>
                <a:lnTo>
                  <a:pt x="109728" y="1107948"/>
                </a:lnTo>
                <a:lnTo>
                  <a:pt x="115062" y="1111758"/>
                </a:lnTo>
                <a:lnTo>
                  <a:pt x="119634" y="1116330"/>
                </a:lnTo>
                <a:lnTo>
                  <a:pt x="122682" y="1123188"/>
                </a:lnTo>
                <a:lnTo>
                  <a:pt x="122682" y="1139190"/>
                </a:lnTo>
                <a:lnTo>
                  <a:pt x="120396" y="1145286"/>
                </a:lnTo>
                <a:lnTo>
                  <a:pt x="116586" y="1149858"/>
                </a:lnTo>
                <a:lnTo>
                  <a:pt x="112776" y="1153668"/>
                </a:lnTo>
                <a:lnTo>
                  <a:pt x="107442" y="1155954"/>
                </a:lnTo>
                <a:lnTo>
                  <a:pt x="93726" y="1155954"/>
                </a:lnTo>
                <a:lnTo>
                  <a:pt x="89154" y="1154430"/>
                </a:lnTo>
                <a:lnTo>
                  <a:pt x="86106" y="1151382"/>
                </a:lnTo>
                <a:lnTo>
                  <a:pt x="83058" y="1149096"/>
                </a:lnTo>
                <a:lnTo>
                  <a:pt x="80010" y="1144524"/>
                </a:lnTo>
                <a:lnTo>
                  <a:pt x="78486" y="1139190"/>
                </a:lnTo>
                <a:lnTo>
                  <a:pt x="67818" y="1139190"/>
                </a:lnTo>
                <a:lnTo>
                  <a:pt x="67818" y="1156716"/>
                </a:lnTo>
                <a:lnTo>
                  <a:pt x="72390" y="1159002"/>
                </a:lnTo>
                <a:lnTo>
                  <a:pt x="77724" y="1160526"/>
                </a:lnTo>
                <a:lnTo>
                  <a:pt x="83058" y="1161288"/>
                </a:lnTo>
                <a:lnTo>
                  <a:pt x="89154" y="1162812"/>
                </a:lnTo>
                <a:lnTo>
                  <a:pt x="94488" y="1163574"/>
                </a:lnTo>
                <a:lnTo>
                  <a:pt x="108204" y="1163574"/>
                </a:lnTo>
                <a:lnTo>
                  <a:pt x="115062" y="1162050"/>
                </a:lnTo>
                <a:lnTo>
                  <a:pt x="127254" y="1155954"/>
                </a:lnTo>
                <a:lnTo>
                  <a:pt x="131826" y="1151382"/>
                </a:lnTo>
                <a:lnTo>
                  <a:pt x="134874" y="1146048"/>
                </a:lnTo>
                <a:lnTo>
                  <a:pt x="137922" y="1141476"/>
                </a:lnTo>
                <a:lnTo>
                  <a:pt x="139446" y="1135380"/>
                </a:lnTo>
                <a:lnTo>
                  <a:pt x="139446" y="1123950"/>
                </a:lnTo>
                <a:close/>
              </a:path>
              <a:path w="241300" h="1163954">
                <a:moveTo>
                  <a:pt x="139446" y="915162"/>
                </a:moveTo>
                <a:lnTo>
                  <a:pt x="138684" y="911352"/>
                </a:lnTo>
                <a:lnTo>
                  <a:pt x="137160" y="908304"/>
                </a:lnTo>
                <a:lnTo>
                  <a:pt x="135636" y="904494"/>
                </a:lnTo>
                <a:lnTo>
                  <a:pt x="133350" y="902208"/>
                </a:lnTo>
                <a:lnTo>
                  <a:pt x="131064" y="899160"/>
                </a:lnTo>
                <a:lnTo>
                  <a:pt x="128016" y="896874"/>
                </a:lnTo>
                <a:lnTo>
                  <a:pt x="124968" y="895350"/>
                </a:lnTo>
                <a:lnTo>
                  <a:pt x="121920" y="893064"/>
                </a:lnTo>
                <a:lnTo>
                  <a:pt x="118872" y="891540"/>
                </a:lnTo>
                <a:lnTo>
                  <a:pt x="115824" y="890778"/>
                </a:lnTo>
                <a:lnTo>
                  <a:pt x="112014" y="890016"/>
                </a:lnTo>
                <a:lnTo>
                  <a:pt x="112014" y="889254"/>
                </a:lnTo>
                <a:lnTo>
                  <a:pt x="117348" y="886968"/>
                </a:lnTo>
                <a:lnTo>
                  <a:pt x="121920" y="883920"/>
                </a:lnTo>
                <a:lnTo>
                  <a:pt x="125730" y="880872"/>
                </a:lnTo>
                <a:lnTo>
                  <a:pt x="129540" y="878586"/>
                </a:lnTo>
                <a:lnTo>
                  <a:pt x="131826" y="875538"/>
                </a:lnTo>
                <a:lnTo>
                  <a:pt x="134112" y="871728"/>
                </a:lnTo>
                <a:lnTo>
                  <a:pt x="135636" y="867918"/>
                </a:lnTo>
                <a:lnTo>
                  <a:pt x="137160" y="863346"/>
                </a:lnTo>
                <a:lnTo>
                  <a:pt x="137160" y="853440"/>
                </a:lnTo>
                <a:lnTo>
                  <a:pt x="135636" y="848868"/>
                </a:lnTo>
                <a:lnTo>
                  <a:pt x="132588" y="845058"/>
                </a:lnTo>
                <a:lnTo>
                  <a:pt x="130759" y="842010"/>
                </a:lnTo>
                <a:lnTo>
                  <a:pt x="130302" y="841248"/>
                </a:lnTo>
                <a:lnTo>
                  <a:pt x="126492" y="838200"/>
                </a:lnTo>
                <a:lnTo>
                  <a:pt x="121920" y="836676"/>
                </a:lnTo>
                <a:lnTo>
                  <a:pt x="116586" y="834390"/>
                </a:lnTo>
                <a:lnTo>
                  <a:pt x="111252" y="833628"/>
                </a:lnTo>
                <a:lnTo>
                  <a:pt x="99060" y="833628"/>
                </a:lnTo>
                <a:lnTo>
                  <a:pt x="93726" y="834390"/>
                </a:lnTo>
                <a:lnTo>
                  <a:pt x="81534" y="837438"/>
                </a:lnTo>
                <a:lnTo>
                  <a:pt x="75438" y="839724"/>
                </a:lnTo>
                <a:lnTo>
                  <a:pt x="69342" y="842772"/>
                </a:lnTo>
                <a:lnTo>
                  <a:pt x="69342" y="859536"/>
                </a:lnTo>
                <a:lnTo>
                  <a:pt x="80010" y="859536"/>
                </a:lnTo>
                <a:lnTo>
                  <a:pt x="81534" y="853440"/>
                </a:lnTo>
                <a:lnTo>
                  <a:pt x="83820" y="848868"/>
                </a:lnTo>
                <a:lnTo>
                  <a:pt x="86868" y="845820"/>
                </a:lnTo>
                <a:lnTo>
                  <a:pt x="90678" y="843534"/>
                </a:lnTo>
                <a:lnTo>
                  <a:pt x="94488" y="842010"/>
                </a:lnTo>
                <a:lnTo>
                  <a:pt x="106680" y="842010"/>
                </a:lnTo>
                <a:lnTo>
                  <a:pt x="111252" y="843534"/>
                </a:lnTo>
                <a:lnTo>
                  <a:pt x="115062" y="846582"/>
                </a:lnTo>
                <a:lnTo>
                  <a:pt x="118110" y="850392"/>
                </a:lnTo>
                <a:lnTo>
                  <a:pt x="120396" y="854964"/>
                </a:lnTo>
                <a:lnTo>
                  <a:pt x="120396" y="866394"/>
                </a:lnTo>
                <a:lnTo>
                  <a:pt x="118872" y="870966"/>
                </a:lnTo>
                <a:lnTo>
                  <a:pt x="115824" y="874776"/>
                </a:lnTo>
                <a:lnTo>
                  <a:pt x="113538" y="878586"/>
                </a:lnTo>
                <a:lnTo>
                  <a:pt x="109728" y="882396"/>
                </a:lnTo>
                <a:lnTo>
                  <a:pt x="99060" y="886968"/>
                </a:lnTo>
                <a:lnTo>
                  <a:pt x="92964" y="888492"/>
                </a:lnTo>
                <a:lnTo>
                  <a:pt x="85344" y="889254"/>
                </a:lnTo>
                <a:lnTo>
                  <a:pt x="85344" y="896874"/>
                </a:lnTo>
                <a:lnTo>
                  <a:pt x="102108" y="896874"/>
                </a:lnTo>
                <a:lnTo>
                  <a:pt x="109728" y="899160"/>
                </a:lnTo>
                <a:lnTo>
                  <a:pt x="115062" y="902970"/>
                </a:lnTo>
                <a:lnTo>
                  <a:pt x="119634" y="907542"/>
                </a:lnTo>
                <a:lnTo>
                  <a:pt x="122682" y="914400"/>
                </a:lnTo>
                <a:lnTo>
                  <a:pt x="122682" y="930402"/>
                </a:lnTo>
                <a:lnTo>
                  <a:pt x="120396" y="936498"/>
                </a:lnTo>
                <a:lnTo>
                  <a:pt x="116586" y="941070"/>
                </a:lnTo>
                <a:lnTo>
                  <a:pt x="112776" y="944880"/>
                </a:lnTo>
                <a:lnTo>
                  <a:pt x="107442" y="947166"/>
                </a:lnTo>
                <a:lnTo>
                  <a:pt x="93726" y="947166"/>
                </a:lnTo>
                <a:lnTo>
                  <a:pt x="89154" y="945642"/>
                </a:lnTo>
                <a:lnTo>
                  <a:pt x="86106" y="942594"/>
                </a:lnTo>
                <a:lnTo>
                  <a:pt x="83058" y="940308"/>
                </a:lnTo>
                <a:lnTo>
                  <a:pt x="80010" y="935736"/>
                </a:lnTo>
                <a:lnTo>
                  <a:pt x="78486" y="930402"/>
                </a:lnTo>
                <a:lnTo>
                  <a:pt x="67818" y="930402"/>
                </a:lnTo>
                <a:lnTo>
                  <a:pt x="67818" y="947928"/>
                </a:lnTo>
                <a:lnTo>
                  <a:pt x="72390" y="950214"/>
                </a:lnTo>
                <a:lnTo>
                  <a:pt x="77724" y="951738"/>
                </a:lnTo>
                <a:lnTo>
                  <a:pt x="83058" y="952500"/>
                </a:lnTo>
                <a:lnTo>
                  <a:pt x="89154" y="954024"/>
                </a:lnTo>
                <a:lnTo>
                  <a:pt x="94488" y="954786"/>
                </a:lnTo>
                <a:lnTo>
                  <a:pt x="108204" y="954786"/>
                </a:lnTo>
                <a:lnTo>
                  <a:pt x="115062" y="953262"/>
                </a:lnTo>
                <a:lnTo>
                  <a:pt x="127254" y="947166"/>
                </a:lnTo>
                <a:lnTo>
                  <a:pt x="131826" y="942594"/>
                </a:lnTo>
                <a:lnTo>
                  <a:pt x="134874" y="937260"/>
                </a:lnTo>
                <a:lnTo>
                  <a:pt x="137922" y="932688"/>
                </a:lnTo>
                <a:lnTo>
                  <a:pt x="139446" y="926592"/>
                </a:lnTo>
                <a:lnTo>
                  <a:pt x="139446" y="915162"/>
                </a:lnTo>
                <a:close/>
              </a:path>
              <a:path w="241300" h="1163954">
                <a:moveTo>
                  <a:pt x="144780" y="284226"/>
                </a:moveTo>
                <a:lnTo>
                  <a:pt x="143256" y="278130"/>
                </a:lnTo>
                <a:lnTo>
                  <a:pt x="138684" y="267462"/>
                </a:lnTo>
                <a:lnTo>
                  <a:pt x="137452" y="265938"/>
                </a:lnTo>
                <a:lnTo>
                  <a:pt x="135636" y="263652"/>
                </a:lnTo>
                <a:lnTo>
                  <a:pt x="128778" y="259080"/>
                </a:lnTo>
                <a:lnTo>
                  <a:pt x="128778" y="284226"/>
                </a:lnTo>
                <a:lnTo>
                  <a:pt x="128778" y="297180"/>
                </a:lnTo>
                <a:lnTo>
                  <a:pt x="128016" y="300990"/>
                </a:lnTo>
                <a:lnTo>
                  <a:pt x="127254" y="304038"/>
                </a:lnTo>
                <a:lnTo>
                  <a:pt x="126492" y="307848"/>
                </a:lnTo>
                <a:lnTo>
                  <a:pt x="109728" y="322326"/>
                </a:lnTo>
                <a:lnTo>
                  <a:pt x="98298" y="322326"/>
                </a:lnTo>
                <a:lnTo>
                  <a:pt x="83820" y="288036"/>
                </a:lnTo>
                <a:lnTo>
                  <a:pt x="83820" y="278130"/>
                </a:lnTo>
                <a:lnTo>
                  <a:pt x="84582" y="277368"/>
                </a:lnTo>
                <a:lnTo>
                  <a:pt x="84582" y="275844"/>
                </a:lnTo>
                <a:lnTo>
                  <a:pt x="85344" y="275082"/>
                </a:lnTo>
                <a:lnTo>
                  <a:pt x="85344" y="274320"/>
                </a:lnTo>
                <a:lnTo>
                  <a:pt x="86106" y="273558"/>
                </a:lnTo>
                <a:lnTo>
                  <a:pt x="92964" y="268986"/>
                </a:lnTo>
                <a:lnTo>
                  <a:pt x="97536" y="267462"/>
                </a:lnTo>
                <a:lnTo>
                  <a:pt x="100584" y="266700"/>
                </a:lnTo>
                <a:lnTo>
                  <a:pt x="102870" y="265938"/>
                </a:lnTo>
                <a:lnTo>
                  <a:pt x="115062" y="265938"/>
                </a:lnTo>
                <a:lnTo>
                  <a:pt x="119634" y="268224"/>
                </a:lnTo>
                <a:lnTo>
                  <a:pt x="123444" y="272796"/>
                </a:lnTo>
                <a:lnTo>
                  <a:pt x="126492" y="277368"/>
                </a:lnTo>
                <a:lnTo>
                  <a:pt x="128778" y="284226"/>
                </a:lnTo>
                <a:lnTo>
                  <a:pt x="128778" y="259080"/>
                </a:lnTo>
                <a:lnTo>
                  <a:pt x="126492" y="257556"/>
                </a:lnTo>
                <a:lnTo>
                  <a:pt x="121158" y="256794"/>
                </a:lnTo>
                <a:lnTo>
                  <a:pt x="108966" y="256794"/>
                </a:lnTo>
                <a:lnTo>
                  <a:pt x="103632" y="257556"/>
                </a:lnTo>
                <a:lnTo>
                  <a:pt x="94488" y="260604"/>
                </a:lnTo>
                <a:lnTo>
                  <a:pt x="89916" y="262890"/>
                </a:lnTo>
                <a:lnTo>
                  <a:pt x="85344" y="266700"/>
                </a:lnTo>
                <a:lnTo>
                  <a:pt x="84582" y="265938"/>
                </a:lnTo>
                <a:lnTo>
                  <a:pt x="103632" y="227076"/>
                </a:lnTo>
                <a:lnTo>
                  <a:pt x="124968" y="217932"/>
                </a:lnTo>
                <a:lnTo>
                  <a:pt x="134112" y="217932"/>
                </a:lnTo>
                <a:lnTo>
                  <a:pt x="134112" y="213360"/>
                </a:lnTo>
                <a:lnTo>
                  <a:pt x="130302" y="208788"/>
                </a:lnTo>
                <a:lnTo>
                  <a:pt x="121920" y="208788"/>
                </a:lnTo>
                <a:lnTo>
                  <a:pt x="85344" y="230886"/>
                </a:lnTo>
                <a:lnTo>
                  <a:pt x="68199" y="268033"/>
                </a:lnTo>
                <a:lnTo>
                  <a:pt x="67132" y="284226"/>
                </a:lnTo>
                <a:lnTo>
                  <a:pt x="67627" y="293865"/>
                </a:lnTo>
                <a:lnTo>
                  <a:pt x="88011" y="326707"/>
                </a:lnTo>
                <a:lnTo>
                  <a:pt x="104394" y="329946"/>
                </a:lnTo>
                <a:lnTo>
                  <a:pt x="113538" y="329946"/>
                </a:lnTo>
                <a:lnTo>
                  <a:pt x="121158" y="327660"/>
                </a:lnTo>
                <a:lnTo>
                  <a:pt x="126492" y="324612"/>
                </a:lnTo>
                <a:lnTo>
                  <a:pt x="131064" y="322326"/>
                </a:lnTo>
                <a:lnTo>
                  <a:pt x="132588" y="321564"/>
                </a:lnTo>
                <a:lnTo>
                  <a:pt x="137160" y="316992"/>
                </a:lnTo>
                <a:lnTo>
                  <a:pt x="140208" y="310896"/>
                </a:lnTo>
                <a:lnTo>
                  <a:pt x="143256" y="305562"/>
                </a:lnTo>
                <a:lnTo>
                  <a:pt x="144780" y="298704"/>
                </a:lnTo>
                <a:lnTo>
                  <a:pt x="144780" y="284226"/>
                </a:lnTo>
                <a:close/>
              </a:path>
              <a:path w="241300" h="1163954">
                <a:moveTo>
                  <a:pt x="144780" y="75438"/>
                </a:moveTo>
                <a:lnTo>
                  <a:pt x="143256" y="69342"/>
                </a:lnTo>
                <a:lnTo>
                  <a:pt x="138684" y="58674"/>
                </a:lnTo>
                <a:lnTo>
                  <a:pt x="137464" y="57150"/>
                </a:lnTo>
                <a:lnTo>
                  <a:pt x="135636" y="54864"/>
                </a:lnTo>
                <a:lnTo>
                  <a:pt x="128778" y="50292"/>
                </a:lnTo>
                <a:lnTo>
                  <a:pt x="128778" y="75438"/>
                </a:lnTo>
                <a:lnTo>
                  <a:pt x="128778" y="88392"/>
                </a:lnTo>
                <a:lnTo>
                  <a:pt x="128016" y="92202"/>
                </a:lnTo>
                <a:lnTo>
                  <a:pt x="127254" y="95250"/>
                </a:lnTo>
                <a:lnTo>
                  <a:pt x="126492" y="99060"/>
                </a:lnTo>
                <a:lnTo>
                  <a:pt x="109728" y="113538"/>
                </a:lnTo>
                <a:lnTo>
                  <a:pt x="98298" y="113538"/>
                </a:lnTo>
                <a:lnTo>
                  <a:pt x="83820" y="79248"/>
                </a:lnTo>
                <a:lnTo>
                  <a:pt x="83820" y="69342"/>
                </a:lnTo>
                <a:lnTo>
                  <a:pt x="84582" y="68580"/>
                </a:lnTo>
                <a:lnTo>
                  <a:pt x="84582" y="67056"/>
                </a:lnTo>
                <a:lnTo>
                  <a:pt x="85344" y="66294"/>
                </a:lnTo>
                <a:lnTo>
                  <a:pt x="85344" y="65532"/>
                </a:lnTo>
                <a:lnTo>
                  <a:pt x="86106" y="64770"/>
                </a:lnTo>
                <a:lnTo>
                  <a:pt x="92964" y="60198"/>
                </a:lnTo>
                <a:lnTo>
                  <a:pt x="97536" y="58674"/>
                </a:lnTo>
                <a:lnTo>
                  <a:pt x="100584" y="57912"/>
                </a:lnTo>
                <a:lnTo>
                  <a:pt x="102870" y="57150"/>
                </a:lnTo>
                <a:lnTo>
                  <a:pt x="115062" y="57150"/>
                </a:lnTo>
                <a:lnTo>
                  <a:pt x="119634" y="59436"/>
                </a:lnTo>
                <a:lnTo>
                  <a:pt x="123444" y="64008"/>
                </a:lnTo>
                <a:lnTo>
                  <a:pt x="126492" y="68580"/>
                </a:lnTo>
                <a:lnTo>
                  <a:pt x="128778" y="75438"/>
                </a:lnTo>
                <a:lnTo>
                  <a:pt x="128778" y="50292"/>
                </a:lnTo>
                <a:lnTo>
                  <a:pt x="126492" y="48768"/>
                </a:lnTo>
                <a:lnTo>
                  <a:pt x="121158" y="48006"/>
                </a:lnTo>
                <a:lnTo>
                  <a:pt x="108966" y="48006"/>
                </a:lnTo>
                <a:lnTo>
                  <a:pt x="103632" y="48768"/>
                </a:lnTo>
                <a:lnTo>
                  <a:pt x="94488" y="51816"/>
                </a:lnTo>
                <a:lnTo>
                  <a:pt x="89916" y="54102"/>
                </a:lnTo>
                <a:lnTo>
                  <a:pt x="85344" y="57912"/>
                </a:lnTo>
                <a:lnTo>
                  <a:pt x="84582" y="57150"/>
                </a:lnTo>
                <a:lnTo>
                  <a:pt x="103632" y="18288"/>
                </a:lnTo>
                <a:lnTo>
                  <a:pt x="124968" y="9144"/>
                </a:lnTo>
                <a:lnTo>
                  <a:pt x="134112" y="9144"/>
                </a:lnTo>
                <a:lnTo>
                  <a:pt x="134112" y="4572"/>
                </a:lnTo>
                <a:lnTo>
                  <a:pt x="130302" y="0"/>
                </a:lnTo>
                <a:lnTo>
                  <a:pt x="121920" y="0"/>
                </a:lnTo>
                <a:lnTo>
                  <a:pt x="85344" y="22098"/>
                </a:lnTo>
                <a:lnTo>
                  <a:pt x="68199" y="59245"/>
                </a:lnTo>
                <a:lnTo>
                  <a:pt x="67132" y="75438"/>
                </a:lnTo>
                <a:lnTo>
                  <a:pt x="67627" y="85077"/>
                </a:lnTo>
                <a:lnTo>
                  <a:pt x="88011" y="117919"/>
                </a:lnTo>
                <a:lnTo>
                  <a:pt x="104394" y="121158"/>
                </a:lnTo>
                <a:lnTo>
                  <a:pt x="113538" y="121158"/>
                </a:lnTo>
                <a:lnTo>
                  <a:pt x="121158" y="118872"/>
                </a:lnTo>
                <a:lnTo>
                  <a:pt x="126492" y="115824"/>
                </a:lnTo>
                <a:lnTo>
                  <a:pt x="131051" y="113538"/>
                </a:lnTo>
                <a:lnTo>
                  <a:pt x="132588" y="112776"/>
                </a:lnTo>
                <a:lnTo>
                  <a:pt x="137160" y="108204"/>
                </a:lnTo>
                <a:lnTo>
                  <a:pt x="140208" y="102108"/>
                </a:lnTo>
                <a:lnTo>
                  <a:pt x="143256" y="96774"/>
                </a:lnTo>
                <a:lnTo>
                  <a:pt x="144780" y="89916"/>
                </a:lnTo>
                <a:lnTo>
                  <a:pt x="144780" y="75438"/>
                </a:lnTo>
                <a:close/>
              </a:path>
              <a:path w="241300" h="1163954">
                <a:moveTo>
                  <a:pt x="147828" y="691896"/>
                </a:moveTo>
                <a:lnTo>
                  <a:pt x="140970" y="691896"/>
                </a:lnTo>
                <a:lnTo>
                  <a:pt x="139446" y="694182"/>
                </a:lnTo>
                <a:lnTo>
                  <a:pt x="138684" y="696468"/>
                </a:lnTo>
                <a:lnTo>
                  <a:pt x="137922" y="697230"/>
                </a:lnTo>
                <a:lnTo>
                  <a:pt x="137160" y="698754"/>
                </a:lnTo>
                <a:lnTo>
                  <a:pt x="134112" y="700278"/>
                </a:lnTo>
                <a:lnTo>
                  <a:pt x="132588" y="700278"/>
                </a:lnTo>
                <a:lnTo>
                  <a:pt x="130302" y="701040"/>
                </a:lnTo>
                <a:lnTo>
                  <a:pt x="125730" y="701040"/>
                </a:lnTo>
                <a:lnTo>
                  <a:pt x="125730" y="646176"/>
                </a:lnTo>
                <a:lnTo>
                  <a:pt x="125730" y="627126"/>
                </a:lnTo>
                <a:lnTo>
                  <a:pt x="112776" y="627126"/>
                </a:lnTo>
                <a:lnTo>
                  <a:pt x="111252" y="629412"/>
                </a:lnTo>
                <a:lnTo>
                  <a:pt x="111252" y="646176"/>
                </a:lnTo>
                <a:lnTo>
                  <a:pt x="110490" y="649986"/>
                </a:lnTo>
                <a:lnTo>
                  <a:pt x="110490" y="701040"/>
                </a:lnTo>
                <a:lnTo>
                  <a:pt x="76200" y="701040"/>
                </a:lnTo>
                <a:lnTo>
                  <a:pt x="76200" y="699516"/>
                </a:lnTo>
                <a:lnTo>
                  <a:pt x="110490" y="646176"/>
                </a:lnTo>
                <a:lnTo>
                  <a:pt x="111252" y="646176"/>
                </a:lnTo>
                <a:lnTo>
                  <a:pt x="111252" y="629412"/>
                </a:lnTo>
                <a:lnTo>
                  <a:pt x="62484" y="702564"/>
                </a:lnTo>
                <a:lnTo>
                  <a:pt x="62484" y="709422"/>
                </a:lnTo>
                <a:lnTo>
                  <a:pt x="110490" y="709422"/>
                </a:lnTo>
                <a:lnTo>
                  <a:pt x="110490" y="727710"/>
                </a:lnTo>
                <a:lnTo>
                  <a:pt x="109728" y="730758"/>
                </a:lnTo>
                <a:lnTo>
                  <a:pt x="109728" y="732282"/>
                </a:lnTo>
                <a:lnTo>
                  <a:pt x="108966" y="734568"/>
                </a:lnTo>
                <a:lnTo>
                  <a:pt x="107442" y="737616"/>
                </a:lnTo>
                <a:lnTo>
                  <a:pt x="105918" y="738378"/>
                </a:lnTo>
                <a:lnTo>
                  <a:pt x="103632" y="739140"/>
                </a:lnTo>
                <a:lnTo>
                  <a:pt x="99822" y="740664"/>
                </a:lnTo>
                <a:lnTo>
                  <a:pt x="99822" y="745236"/>
                </a:lnTo>
                <a:lnTo>
                  <a:pt x="135636" y="745236"/>
                </a:lnTo>
                <a:lnTo>
                  <a:pt x="135636" y="740664"/>
                </a:lnTo>
                <a:lnTo>
                  <a:pt x="132588" y="739902"/>
                </a:lnTo>
                <a:lnTo>
                  <a:pt x="129540" y="738378"/>
                </a:lnTo>
                <a:lnTo>
                  <a:pt x="127254" y="736092"/>
                </a:lnTo>
                <a:lnTo>
                  <a:pt x="125730" y="733044"/>
                </a:lnTo>
                <a:lnTo>
                  <a:pt x="125730" y="709422"/>
                </a:lnTo>
                <a:lnTo>
                  <a:pt x="146304" y="709422"/>
                </a:lnTo>
                <a:lnTo>
                  <a:pt x="147027" y="701040"/>
                </a:lnTo>
                <a:lnTo>
                  <a:pt x="147828" y="691896"/>
                </a:lnTo>
                <a:close/>
              </a:path>
              <a:path w="241300" h="1163954">
                <a:moveTo>
                  <a:pt x="147828" y="483108"/>
                </a:moveTo>
                <a:lnTo>
                  <a:pt x="140970" y="483108"/>
                </a:lnTo>
                <a:lnTo>
                  <a:pt x="139446" y="485394"/>
                </a:lnTo>
                <a:lnTo>
                  <a:pt x="138684" y="487680"/>
                </a:lnTo>
                <a:lnTo>
                  <a:pt x="137922" y="488442"/>
                </a:lnTo>
                <a:lnTo>
                  <a:pt x="137160" y="489966"/>
                </a:lnTo>
                <a:lnTo>
                  <a:pt x="134112" y="491490"/>
                </a:lnTo>
                <a:lnTo>
                  <a:pt x="132588" y="491490"/>
                </a:lnTo>
                <a:lnTo>
                  <a:pt x="130302" y="492252"/>
                </a:lnTo>
                <a:lnTo>
                  <a:pt x="125730" y="492252"/>
                </a:lnTo>
                <a:lnTo>
                  <a:pt x="125730" y="437388"/>
                </a:lnTo>
                <a:lnTo>
                  <a:pt x="125730" y="418338"/>
                </a:lnTo>
                <a:lnTo>
                  <a:pt x="112776" y="418338"/>
                </a:lnTo>
                <a:lnTo>
                  <a:pt x="111252" y="420624"/>
                </a:lnTo>
                <a:lnTo>
                  <a:pt x="111252" y="437388"/>
                </a:lnTo>
                <a:lnTo>
                  <a:pt x="110490" y="441198"/>
                </a:lnTo>
                <a:lnTo>
                  <a:pt x="110490" y="492252"/>
                </a:lnTo>
                <a:lnTo>
                  <a:pt x="76200" y="492252"/>
                </a:lnTo>
                <a:lnTo>
                  <a:pt x="76200" y="490728"/>
                </a:lnTo>
                <a:lnTo>
                  <a:pt x="110490" y="437388"/>
                </a:lnTo>
                <a:lnTo>
                  <a:pt x="111252" y="437388"/>
                </a:lnTo>
                <a:lnTo>
                  <a:pt x="111252" y="420624"/>
                </a:lnTo>
                <a:lnTo>
                  <a:pt x="62484" y="493776"/>
                </a:lnTo>
                <a:lnTo>
                  <a:pt x="62484" y="500634"/>
                </a:lnTo>
                <a:lnTo>
                  <a:pt x="110490" y="500634"/>
                </a:lnTo>
                <a:lnTo>
                  <a:pt x="110490" y="518922"/>
                </a:lnTo>
                <a:lnTo>
                  <a:pt x="109728" y="521970"/>
                </a:lnTo>
                <a:lnTo>
                  <a:pt x="109728" y="523494"/>
                </a:lnTo>
                <a:lnTo>
                  <a:pt x="108966" y="525780"/>
                </a:lnTo>
                <a:lnTo>
                  <a:pt x="107442" y="528828"/>
                </a:lnTo>
                <a:lnTo>
                  <a:pt x="105918" y="529590"/>
                </a:lnTo>
                <a:lnTo>
                  <a:pt x="103632" y="530352"/>
                </a:lnTo>
                <a:lnTo>
                  <a:pt x="99822" y="531876"/>
                </a:lnTo>
                <a:lnTo>
                  <a:pt x="99822" y="536448"/>
                </a:lnTo>
                <a:lnTo>
                  <a:pt x="135636" y="536448"/>
                </a:lnTo>
                <a:lnTo>
                  <a:pt x="135636" y="531876"/>
                </a:lnTo>
                <a:lnTo>
                  <a:pt x="132588" y="531114"/>
                </a:lnTo>
                <a:lnTo>
                  <a:pt x="129540" y="529590"/>
                </a:lnTo>
                <a:lnTo>
                  <a:pt x="127254" y="527304"/>
                </a:lnTo>
                <a:lnTo>
                  <a:pt x="125730" y="524256"/>
                </a:lnTo>
                <a:lnTo>
                  <a:pt x="125730" y="500634"/>
                </a:lnTo>
                <a:lnTo>
                  <a:pt x="146304" y="500634"/>
                </a:lnTo>
                <a:lnTo>
                  <a:pt x="147027" y="492252"/>
                </a:lnTo>
                <a:lnTo>
                  <a:pt x="147828" y="483108"/>
                </a:lnTo>
                <a:close/>
              </a:path>
              <a:path w="241300" h="1163954">
                <a:moveTo>
                  <a:pt x="239268" y="702564"/>
                </a:moveTo>
                <a:lnTo>
                  <a:pt x="237744" y="697230"/>
                </a:lnTo>
                <a:lnTo>
                  <a:pt x="231648" y="686562"/>
                </a:lnTo>
                <a:lnTo>
                  <a:pt x="230124" y="685038"/>
                </a:lnTo>
                <a:lnTo>
                  <a:pt x="227838" y="682752"/>
                </a:lnTo>
                <a:lnTo>
                  <a:pt x="221157" y="678942"/>
                </a:lnTo>
                <a:lnTo>
                  <a:pt x="217170" y="676656"/>
                </a:lnTo>
                <a:lnTo>
                  <a:pt x="211074" y="675894"/>
                </a:lnTo>
                <a:lnTo>
                  <a:pt x="196596" y="675894"/>
                </a:lnTo>
                <a:lnTo>
                  <a:pt x="192786" y="676656"/>
                </a:lnTo>
                <a:lnTo>
                  <a:pt x="183642" y="678942"/>
                </a:lnTo>
                <a:lnTo>
                  <a:pt x="183642" y="641604"/>
                </a:lnTo>
                <a:lnTo>
                  <a:pt x="233934" y="641604"/>
                </a:lnTo>
                <a:lnTo>
                  <a:pt x="235458" y="621030"/>
                </a:lnTo>
                <a:lnTo>
                  <a:pt x="228600" y="621030"/>
                </a:lnTo>
                <a:lnTo>
                  <a:pt x="227076" y="624078"/>
                </a:lnTo>
                <a:lnTo>
                  <a:pt x="225552" y="625602"/>
                </a:lnTo>
                <a:lnTo>
                  <a:pt x="225552" y="626364"/>
                </a:lnTo>
                <a:lnTo>
                  <a:pt x="223266" y="626364"/>
                </a:lnTo>
                <a:lnTo>
                  <a:pt x="221742" y="627126"/>
                </a:lnTo>
                <a:lnTo>
                  <a:pt x="172212" y="627126"/>
                </a:lnTo>
                <a:lnTo>
                  <a:pt x="172212" y="683514"/>
                </a:lnTo>
                <a:lnTo>
                  <a:pt x="179070" y="688086"/>
                </a:lnTo>
                <a:lnTo>
                  <a:pt x="182118" y="686562"/>
                </a:lnTo>
                <a:lnTo>
                  <a:pt x="185166" y="685800"/>
                </a:lnTo>
                <a:lnTo>
                  <a:pt x="188214" y="685800"/>
                </a:lnTo>
                <a:lnTo>
                  <a:pt x="190500" y="685038"/>
                </a:lnTo>
                <a:lnTo>
                  <a:pt x="202692" y="685038"/>
                </a:lnTo>
                <a:lnTo>
                  <a:pt x="207264" y="685800"/>
                </a:lnTo>
                <a:lnTo>
                  <a:pt x="210312" y="687324"/>
                </a:lnTo>
                <a:lnTo>
                  <a:pt x="214122" y="688848"/>
                </a:lnTo>
                <a:lnTo>
                  <a:pt x="217170" y="691896"/>
                </a:lnTo>
                <a:lnTo>
                  <a:pt x="218694" y="696468"/>
                </a:lnTo>
                <a:lnTo>
                  <a:pt x="220980" y="700278"/>
                </a:lnTo>
                <a:lnTo>
                  <a:pt x="222504" y="704850"/>
                </a:lnTo>
                <a:lnTo>
                  <a:pt x="222504" y="720090"/>
                </a:lnTo>
                <a:lnTo>
                  <a:pt x="220218" y="727710"/>
                </a:lnTo>
                <a:lnTo>
                  <a:pt x="212598" y="736854"/>
                </a:lnTo>
                <a:lnTo>
                  <a:pt x="206502" y="739140"/>
                </a:lnTo>
                <a:lnTo>
                  <a:pt x="192786" y="739140"/>
                </a:lnTo>
                <a:lnTo>
                  <a:pt x="188976" y="737616"/>
                </a:lnTo>
                <a:lnTo>
                  <a:pt x="185166" y="734568"/>
                </a:lnTo>
                <a:lnTo>
                  <a:pt x="181356" y="732282"/>
                </a:lnTo>
                <a:lnTo>
                  <a:pt x="179070" y="727710"/>
                </a:lnTo>
                <a:lnTo>
                  <a:pt x="177546" y="722376"/>
                </a:lnTo>
                <a:lnTo>
                  <a:pt x="166878" y="722376"/>
                </a:lnTo>
                <a:lnTo>
                  <a:pt x="166878" y="740664"/>
                </a:lnTo>
                <a:lnTo>
                  <a:pt x="174866" y="743229"/>
                </a:lnTo>
                <a:lnTo>
                  <a:pt x="182778" y="745147"/>
                </a:lnTo>
                <a:lnTo>
                  <a:pt x="190550" y="746353"/>
                </a:lnTo>
                <a:lnTo>
                  <a:pt x="198120" y="746760"/>
                </a:lnTo>
                <a:lnTo>
                  <a:pt x="206502" y="746760"/>
                </a:lnTo>
                <a:lnTo>
                  <a:pt x="214122" y="745236"/>
                </a:lnTo>
                <a:lnTo>
                  <a:pt x="226314" y="739140"/>
                </a:lnTo>
                <a:lnTo>
                  <a:pt x="230886" y="735330"/>
                </a:lnTo>
                <a:lnTo>
                  <a:pt x="233934" y="729234"/>
                </a:lnTo>
                <a:lnTo>
                  <a:pt x="236982" y="723900"/>
                </a:lnTo>
                <a:lnTo>
                  <a:pt x="239268" y="717042"/>
                </a:lnTo>
                <a:lnTo>
                  <a:pt x="239268" y="702564"/>
                </a:lnTo>
                <a:close/>
              </a:path>
              <a:path w="241300" h="1163954">
                <a:moveTo>
                  <a:pt x="239268" y="493776"/>
                </a:moveTo>
                <a:lnTo>
                  <a:pt x="237744" y="488442"/>
                </a:lnTo>
                <a:lnTo>
                  <a:pt x="231648" y="477774"/>
                </a:lnTo>
                <a:lnTo>
                  <a:pt x="230124" y="476250"/>
                </a:lnTo>
                <a:lnTo>
                  <a:pt x="227838" y="473964"/>
                </a:lnTo>
                <a:lnTo>
                  <a:pt x="221157" y="470154"/>
                </a:lnTo>
                <a:lnTo>
                  <a:pt x="217170" y="467868"/>
                </a:lnTo>
                <a:lnTo>
                  <a:pt x="211074" y="467106"/>
                </a:lnTo>
                <a:lnTo>
                  <a:pt x="196596" y="467106"/>
                </a:lnTo>
                <a:lnTo>
                  <a:pt x="192786" y="467868"/>
                </a:lnTo>
                <a:lnTo>
                  <a:pt x="183642" y="470154"/>
                </a:lnTo>
                <a:lnTo>
                  <a:pt x="183642" y="432816"/>
                </a:lnTo>
                <a:lnTo>
                  <a:pt x="233934" y="432816"/>
                </a:lnTo>
                <a:lnTo>
                  <a:pt x="235458" y="412242"/>
                </a:lnTo>
                <a:lnTo>
                  <a:pt x="228600" y="412242"/>
                </a:lnTo>
                <a:lnTo>
                  <a:pt x="227076" y="415290"/>
                </a:lnTo>
                <a:lnTo>
                  <a:pt x="225552" y="416814"/>
                </a:lnTo>
                <a:lnTo>
                  <a:pt x="225552" y="417576"/>
                </a:lnTo>
                <a:lnTo>
                  <a:pt x="223266" y="417576"/>
                </a:lnTo>
                <a:lnTo>
                  <a:pt x="221742" y="418338"/>
                </a:lnTo>
                <a:lnTo>
                  <a:pt x="172212" y="418338"/>
                </a:lnTo>
                <a:lnTo>
                  <a:pt x="172212" y="474726"/>
                </a:lnTo>
                <a:lnTo>
                  <a:pt x="179070" y="479298"/>
                </a:lnTo>
                <a:lnTo>
                  <a:pt x="182118" y="477774"/>
                </a:lnTo>
                <a:lnTo>
                  <a:pt x="185166" y="477012"/>
                </a:lnTo>
                <a:lnTo>
                  <a:pt x="188214" y="477012"/>
                </a:lnTo>
                <a:lnTo>
                  <a:pt x="190500" y="476250"/>
                </a:lnTo>
                <a:lnTo>
                  <a:pt x="202692" y="476250"/>
                </a:lnTo>
                <a:lnTo>
                  <a:pt x="207264" y="477012"/>
                </a:lnTo>
                <a:lnTo>
                  <a:pt x="210312" y="478536"/>
                </a:lnTo>
                <a:lnTo>
                  <a:pt x="214122" y="480060"/>
                </a:lnTo>
                <a:lnTo>
                  <a:pt x="217170" y="483108"/>
                </a:lnTo>
                <a:lnTo>
                  <a:pt x="218694" y="487680"/>
                </a:lnTo>
                <a:lnTo>
                  <a:pt x="220980" y="491490"/>
                </a:lnTo>
                <a:lnTo>
                  <a:pt x="222504" y="496062"/>
                </a:lnTo>
                <a:lnTo>
                  <a:pt x="222504" y="511302"/>
                </a:lnTo>
                <a:lnTo>
                  <a:pt x="220218" y="518922"/>
                </a:lnTo>
                <a:lnTo>
                  <a:pt x="212598" y="528066"/>
                </a:lnTo>
                <a:lnTo>
                  <a:pt x="206502" y="530352"/>
                </a:lnTo>
                <a:lnTo>
                  <a:pt x="192786" y="530352"/>
                </a:lnTo>
                <a:lnTo>
                  <a:pt x="188976" y="528828"/>
                </a:lnTo>
                <a:lnTo>
                  <a:pt x="185166" y="525780"/>
                </a:lnTo>
                <a:lnTo>
                  <a:pt x="181356" y="523494"/>
                </a:lnTo>
                <a:lnTo>
                  <a:pt x="179070" y="518922"/>
                </a:lnTo>
                <a:lnTo>
                  <a:pt x="177546" y="513588"/>
                </a:lnTo>
                <a:lnTo>
                  <a:pt x="166878" y="513588"/>
                </a:lnTo>
                <a:lnTo>
                  <a:pt x="166878" y="531876"/>
                </a:lnTo>
                <a:lnTo>
                  <a:pt x="174866" y="534441"/>
                </a:lnTo>
                <a:lnTo>
                  <a:pt x="182778" y="536359"/>
                </a:lnTo>
                <a:lnTo>
                  <a:pt x="190550" y="537565"/>
                </a:lnTo>
                <a:lnTo>
                  <a:pt x="198120" y="537972"/>
                </a:lnTo>
                <a:lnTo>
                  <a:pt x="206502" y="537972"/>
                </a:lnTo>
                <a:lnTo>
                  <a:pt x="214122" y="536448"/>
                </a:lnTo>
                <a:lnTo>
                  <a:pt x="226314" y="530352"/>
                </a:lnTo>
                <a:lnTo>
                  <a:pt x="230886" y="526542"/>
                </a:lnTo>
                <a:lnTo>
                  <a:pt x="233934" y="520446"/>
                </a:lnTo>
                <a:lnTo>
                  <a:pt x="236982" y="515112"/>
                </a:lnTo>
                <a:lnTo>
                  <a:pt x="239268" y="508254"/>
                </a:lnTo>
                <a:lnTo>
                  <a:pt x="239268" y="493776"/>
                </a:lnTo>
                <a:close/>
              </a:path>
              <a:path w="241300" h="1163954">
                <a:moveTo>
                  <a:pt x="239991" y="258318"/>
                </a:moveTo>
                <a:lnTo>
                  <a:pt x="230124" y="220980"/>
                </a:lnTo>
                <a:lnTo>
                  <a:pt x="225793" y="216408"/>
                </a:lnTo>
                <a:lnTo>
                  <a:pt x="224980" y="215544"/>
                </a:lnTo>
                <a:lnTo>
                  <a:pt x="224028" y="214972"/>
                </a:lnTo>
                <a:lnTo>
                  <a:pt x="224028" y="245364"/>
                </a:lnTo>
                <a:lnTo>
                  <a:pt x="224028" y="256032"/>
                </a:lnTo>
                <a:lnTo>
                  <a:pt x="223266" y="258318"/>
                </a:lnTo>
                <a:lnTo>
                  <a:pt x="223266" y="260604"/>
                </a:lnTo>
                <a:lnTo>
                  <a:pt x="222504" y="261366"/>
                </a:lnTo>
                <a:lnTo>
                  <a:pt x="222504" y="262128"/>
                </a:lnTo>
                <a:lnTo>
                  <a:pt x="221742" y="262890"/>
                </a:lnTo>
                <a:lnTo>
                  <a:pt x="221742" y="263652"/>
                </a:lnTo>
                <a:lnTo>
                  <a:pt x="220980" y="263652"/>
                </a:lnTo>
                <a:lnTo>
                  <a:pt x="217932" y="266700"/>
                </a:lnTo>
                <a:lnTo>
                  <a:pt x="216408" y="267462"/>
                </a:lnTo>
                <a:lnTo>
                  <a:pt x="214122" y="268986"/>
                </a:lnTo>
                <a:lnTo>
                  <a:pt x="212598" y="269748"/>
                </a:lnTo>
                <a:lnTo>
                  <a:pt x="210312" y="270510"/>
                </a:lnTo>
                <a:lnTo>
                  <a:pt x="208788" y="271272"/>
                </a:lnTo>
                <a:lnTo>
                  <a:pt x="206502" y="271272"/>
                </a:lnTo>
                <a:lnTo>
                  <a:pt x="204216" y="272034"/>
                </a:lnTo>
                <a:lnTo>
                  <a:pt x="202692" y="272034"/>
                </a:lnTo>
                <a:lnTo>
                  <a:pt x="200406" y="272796"/>
                </a:lnTo>
                <a:lnTo>
                  <a:pt x="192024" y="272796"/>
                </a:lnTo>
                <a:lnTo>
                  <a:pt x="186690" y="270510"/>
                </a:lnTo>
                <a:lnTo>
                  <a:pt x="183642" y="265176"/>
                </a:lnTo>
                <a:lnTo>
                  <a:pt x="179832" y="260604"/>
                </a:lnTo>
                <a:lnTo>
                  <a:pt x="178308" y="253746"/>
                </a:lnTo>
                <a:lnTo>
                  <a:pt x="178308" y="237744"/>
                </a:lnTo>
                <a:lnTo>
                  <a:pt x="179832" y="230124"/>
                </a:lnTo>
                <a:lnTo>
                  <a:pt x="181356" y="227076"/>
                </a:lnTo>
                <a:lnTo>
                  <a:pt x="183642" y="224790"/>
                </a:lnTo>
                <a:lnTo>
                  <a:pt x="185166" y="221742"/>
                </a:lnTo>
                <a:lnTo>
                  <a:pt x="187452" y="220218"/>
                </a:lnTo>
                <a:lnTo>
                  <a:pt x="193548" y="217170"/>
                </a:lnTo>
                <a:lnTo>
                  <a:pt x="197358" y="216408"/>
                </a:lnTo>
                <a:lnTo>
                  <a:pt x="206502" y="216408"/>
                </a:lnTo>
                <a:lnTo>
                  <a:pt x="220980" y="233172"/>
                </a:lnTo>
                <a:lnTo>
                  <a:pt x="223266" y="238506"/>
                </a:lnTo>
                <a:lnTo>
                  <a:pt x="224028" y="245364"/>
                </a:lnTo>
                <a:lnTo>
                  <a:pt x="224028" y="214972"/>
                </a:lnTo>
                <a:lnTo>
                  <a:pt x="218694" y="211747"/>
                </a:lnTo>
                <a:lnTo>
                  <a:pt x="211264" y="209524"/>
                </a:lnTo>
                <a:lnTo>
                  <a:pt x="202692" y="208788"/>
                </a:lnTo>
                <a:lnTo>
                  <a:pt x="195834" y="208788"/>
                </a:lnTo>
                <a:lnTo>
                  <a:pt x="189738" y="209550"/>
                </a:lnTo>
                <a:lnTo>
                  <a:pt x="185166" y="211836"/>
                </a:lnTo>
                <a:lnTo>
                  <a:pt x="179832" y="213360"/>
                </a:lnTo>
                <a:lnTo>
                  <a:pt x="175260" y="216408"/>
                </a:lnTo>
                <a:lnTo>
                  <a:pt x="172212" y="220218"/>
                </a:lnTo>
                <a:lnTo>
                  <a:pt x="169164" y="223266"/>
                </a:lnTo>
                <a:lnTo>
                  <a:pt x="166116" y="227838"/>
                </a:lnTo>
                <a:lnTo>
                  <a:pt x="163068" y="236982"/>
                </a:lnTo>
                <a:lnTo>
                  <a:pt x="162306" y="241554"/>
                </a:lnTo>
                <a:lnTo>
                  <a:pt x="162306" y="253746"/>
                </a:lnTo>
                <a:lnTo>
                  <a:pt x="185928" y="281940"/>
                </a:lnTo>
                <a:lnTo>
                  <a:pt x="198120" y="281940"/>
                </a:lnTo>
                <a:lnTo>
                  <a:pt x="202692" y="281178"/>
                </a:lnTo>
                <a:lnTo>
                  <a:pt x="208026" y="278892"/>
                </a:lnTo>
                <a:lnTo>
                  <a:pt x="212598" y="277368"/>
                </a:lnTo>
                <a:lnTo>
                  <a:pt x="217170" y="275082"/>
                </a:lnTo>
                <a:lnTo>
                  <a:pt x="219913" y="272796"/>
                </a:lnTo>
                <a:lnTo>
                  <a:pt x="221742" y="271272"/>
                </a:lnTo>
                <a:lnTo>
                  <a:pt x="207264" y="311658"/>
                </a:lnTo>
                <a:lnTo>
                  <a:pt x="188214" y="320802"/>
                </a:lnTo>
                <a:lnTo>
                  <a:pt x="180594" y="320802"/>
                </a:lnTo>
                <a:lnTo>
                  <a:pt x="180594" y="324612"/>
                </a:lnTo>
                <a:lnTo>
                  <a:pt x="183642" y="329946"/>
                </a:lnTo>
                <a:lnTo>
                  <a:pt x="191922" y="328498"/>
                </a:lnTo>
                <a:lnTo>
                  <a:pt x="199644" y="326326"/>
                </a:lnTo>
                <a:lnTo>
                  <a:pt x="232410" y="294894"/>
                </a:lnTo>
                <a:lnTo>
                  <a:pt x="239585" y="267677"/>
                </a:lnTo>
                <a:lnTo>
                  <a:pt x="239991" y="258318"/>
                </a:lnTo>
                <a:close/>
              </a:path>
              <a:path w="241300" h="1163954">
                <a:moveTo>
                  <a:pt x="239991" y="49530"/>
                </a:moveTo>
                <a:lnTo>
                  <a:pt x="230124" y="12192"/>
                </a:lnTo>
                <a:lnTo>
                  <a:pt x="225793" y="7620"/>
                </a:lnTo>
                <a:lnTo>
                  <a:pt x="224980" y="6756"/>
                </a:lnTo>
                <a:lnTo>
                  <a:pt x="224028" y="6184"/>
                </a:lnTo>
                <a:lnTo>
                  <a:pt x="224028" y="36576"/>
                </a:lnTo>
                <a:lnTo>
                  <a:pt x="224028" y="47244"/>
                </a:lnTo>
                <a:lnTo>
                  <a:pt x="223266" y="49530"/>
                </a:lnTo>
                <a:lnTo>
                  <a:pt x="223266" y="51816"/>
                </a:lnTo>
                <a:lnTo>
                  <a:pt x="222504" y="52578"/>
                </a:lnTo>
                <a:lnTo>
                  <a:pt x="222504" y="53340"/>
                </a:lnTo>
                <a:lnTo>
                  <a:pt x="221742" y="54102"/>
                </a:lnTo>
                <a:lnTo>
                  <a:pt x="221742" y="54864"/>
                </a:lnTo>
                <a:lnTo>
                  <a:pt x="220980" y="54864"/>
                </a:lnTo>
                <a:lnTo>
                  <a:pt x="217932" y="57912"/>
                </a:lnTo>
                <a:lnTo>
                  <a:pt x="216408" y="58674"/>
                </a:lnTo>
                <a:lnTo>
                  <a:pt x="214122" y="60198"/>
                </a:lnTo>
                <a:lnTo>
                  <a:pt x="212598" y="60960"/>
                </a:lnTo>
                <a:lnTo>
                  <a:pt x="210312" y="61722"/>
                </a:lnTo>
                <a:lnTo>
                  <a:pt x="208788" y="62484"/>
                </a:lnTo>
                <a:lnTo>
                  <a:pt x="206502" y="62484"/>
                </a:lnTo>
                <a:lnTo>
                  <a:pt x="204216" y="63246"/>
                </a:lnTo>
                <a:lnTo>
                  <a:pt x="202692" y="63246"/>
                </a:lnTo>
                <a:lnTo>
                  <a:pt x="200406" y="64008"/>
                </a:lnTo>
                <a:lnTo>
                  <a:pt x="192024" y="64008"/>
                </a:lnTo>
                <a:lnTo>
                  <a:pt x="186690" y="61722"/>
                </a:lnTo>
                <a:lnTo>
                  <a:pt x="183642" y="56388"/>
                </a:lnTo>
                <a:lnTo>
                  <a:pt x="179832" y="51816"/>
                </a:lnTo>
                <a:lnTo>
                  <a:pt x="178308" y="44958"/>
                </a:lnTo>
                <a:lnTo>
                  <a:pt x="178308" y="28956"/>
                </a:lnTo>
                <a:lnTo>
                  <a:pt x="179832" y="21336"/>
                </a:lnTo>
                <a:lnTo>
                  <a:pt x="181356" y="18288"/>
                </a:lnTo>
                <a:lnTo>
                  <a:pt x="183642" y="16002"/>
                </a:lnTo>
                <a:lnTo>
                  <a:pt x="185166" y="12954"/>
                </a:lnTo>
                <a:lnTo>
                  <a:pt x="187452" y="11430"/>
                </a:lnTo>
                <a:lnTo>
                  <a:pt x="193548" y="8382"/>
                </a:lnTo>
                <a:lnTo>
                  <a:pt x="197358" y="7620"/>
                </a:lnTo>
                <a:lnTo>
                  <a:pt x="206502" y="7620"/>
                </a:lnTo>
                <a:lnTo>
                  <a:pt x="220980" y="24384"/>
                </a:lnTo>
                <a:lnTo>
                  <a:pt x="223266" y="29718"/>
                </a:lnTo>
                <a:lnTo>
                  <a:pt x="224028" y="36576"/>
                </a:lnTo>
                <a:lnTo>
                  <a:pt x="224028" y="6184"/>
                </a:lnTo>
                <a:lnTo>
                  <a:pt x="218694" y="2959"/>
                </a:lnTo>
                <a:lnTo>
                  <a:pt x="211264" y="736"/>
                </a:lnTo>
                <a:lnTo>
                  <a:pt x="202692" y="0"/>
                </a:lnTo>
                <a:lnTo>
                  <a:pt x="195834" y="0"/>
                </a:lnTo>
                <a:lnTo>
                  <a:pt x="189738" y="762"/>
                </a:lnTo>
                <a:lnTo>
                  <a:pt x="185166" y="3048"/>
                </a:lnTo>
                <a:lnTo>
                  <a:pt x="179832" y="4572"/>
                </a:lnTo>
                <a:lnTo>
                  <a:pt x="175260" y="7620"/>
                </a:lnTo>
                <a:lnTo>
                  <a:pt x="172212" y="11430"/>
                </a:lnTo>
                <a:lnTo>
                  <a:pt x="169164" y="14478"/>
                </a:lnTo>
                <a:lnTo>
                  <a:pt x="166116" y="19050"/>
                </a:lnTo>
                <a:lnTo>
                  <a:pt x="163068" y="28194"/>
                </a:lnTo>
                <a:lnTo>
                  <a:pt x="162306" y="32766"/>
                </a:lnTo>
                <a:lnTo>
                  <a:pt x="162306" y="44958"/>
                </a:lnTo>
                <a:lnTo>
                  <a:pt x="185928" y="73152"/>
                </a:lnTo>
                <a:lnTo>
                  <a:pt x="198120" y="73152"/>
                </a:lnTo>
                <a:lnTo>
                  <a:pt x="202692" y="72390"/>
                </a:lnTo>
                <a:lnTo>
                  <a:pt x="208026" y="70104"/>
                </a:lnTo>
                <a:lnTo>
                  <a:pt x="212585" y="68592"/>
                </a:lnTo>
                <a:lnTo>
                  <a:pt x="217170" y="66294"/>
                </a:lnTo>
                <a:lnTo>
                  <a:pt x="219913" y="64008"/>
                </a:lnTo>
                <a:lnTo>
                  <a:pt x="221742" y="62484"/>
                </a:lnTo>
                <a:lnTo>
                  <a:pt x="207264" y="102870"/>
                </a:lnTo>
                <a:lnTo>
                  <a:pt x="188214" y="112014"/>
                </a:lnTo>
                <a:lnTo>
                  <a:pt x="180594" y="112014"/>
                </a:lnTo>
                <a:lnTo>
                  <a:pt x="180594" y="115824"/>
                </a:lnTo>
                <a:lnTo>
                  <a:pt x="183642" y="121158"/>
                </a:lnTo>
                <a:lnTo>
                  <a:pt x="191922" y="119710"/>
                </a:lnTo>
                <a:lnTo>
                  <a:pt x="199644" y="117538"/>
                </a:lnTo>
                <a:lnTo>
                  <a:pt x="232410" y="86106"/>
                </a:lnTo>
                <a:lnTo>
                  <a:pt x="239585" y="58889"/>
                </a:lnTo>
                <a:lnTo>
                  <a:pt x="239991" y="49530"/>
                </a:lnTo>
                <a:close/>
              </a:path>
              <a:path w="241300" h="1163954">
                <a:moveTo>
                  <a:pt x="240792" y="1101090"/>
                </a:moveTo>
                <a:lnTo>
                  <a:pt x="230886" y="1056894"/>
                </a:lnTo>
                <a:lnTo>
                  <a:pt x="224028" y="1049235"/>
                </a:lnTo>
                <a:lnTo>
                  <a:pt x="224028" y="1104900"/>
                </a:lnTo>
                <a:lnTo>
                  <a:pt x="223672" y="1115542"/>
                </a:lnTo>
                <a:lnTo>
                  <a:pt x="210312" y="1155954"/>
                </a:lnTo>
                <a:lnTo>
                  <a:pt x="195834" y="1155954"/>
                </a:lnTo>
                <a:lnTo>
                  <a:pt x="182397" y="1114386"/>
                </a:lnTo>
                <a:lnTo>
                  <a:pt x="182118" y="1085850"/>
                </a:lnTo>
                <a:lnTo>
                  <a:pt x="184404" y="1067562"/>
                </a:lnTo>
                <a:lnTo>
                  <a:pt x="185928" y="1063752"/>
                </a:lnTo>
                <a:lnTo>
                  <a:pt x="188214" y="1059180"/>
                </a:lnTo>
                <a:lnTo>
                  <a:pt x="189738" y="1055370"/>
                </a:lnTo>
                <a:lnTo>
                  <a:pt x="192786" y="1053084"/>
                </a:lnTo>
                <a:lnTo>
                  <a:pt x="195072" y="1050798"/>
                </a:lnTo>
                <a:lnTo>
                  <a:pt x="198882" y="1050036"/>
                </a:lnTo>
                <a:lnTo>
                  <a:pt x="207264" y="1050036"/>
                </a:lnTo>
                <a:lnTo>
                  <a:pt x="211074" y="1051560"/>
                </a:lnTo>
                <a:lnTo>
                  <a:pt x="214122" y="1055370"/>
                </a:lnTo>
                <a:lnTo>
                  <a:pt x="217170" y="1058418"/>
                </a:lnTo>
                <a:lnTo>
                  <a:pt x="224028" y="1104900"/>
                </a:lnTo>
                <a:lnTo>
                  <a:pt x="224028" y="1049235"/>
                </a:lnTo>
                <a:lnTo>
                  <a:pt x="219456" y="1045946"/>
                </a:lnTo>
                <a:lnTo>
                  <a:pt x="212026" y="1043292"/>
                </a:lnTo>
                <a:lnTo>
                  <a:pt x="203454" y="1042416"/>
                </a:lnTo>
                <a:lnTo>
                  <a:pt x="197358" y="1042416"/>
                </a:lnTo>
                <a:lnTo>
                  <a:pt x="167640" y="1075944"/>
                </a:lnTo>
                <a:lnTo>
                  <a:pt x="165404" y="1104900"/>
                </a:lnTo>
                <a:lnTo>
                  <a:pt x="165912" y="1117688"/>
                </a:lnTo>
                <a:lnTo>
                  <a:pt x="178993" y="1154899"/>
                </a:lnTo>
                <a:lnTo>
                  <a:pt x="201930" y="1163574"/>
                </a:lnTo>
                <a:lnTo>
                  <a:pt x="210629" y="1162583"/>
                </a:lnTo>
                <a:lnTo>
                  <a:pt x="218401" y="1159573"/>
                </a:lnTo>
                <a:lnTo>
                  <a:pt x="223304" y="1155954"/>
                </a:lnTo>
                <a:lnTo>
                  <a:pt x="225171" y="1154582"/>
                </a:lnTo>
                <a:lnTo>
                  <a:pt x="230886" y="1147572"/>
                </a:lnTo>
                <a:lnTo>
                  <a:pt x="235000" y="1138707"/>
                </a:lnTo>
                <a:lnTo>
                  <a:pt x="238125" y="1128052"/>
                </a:lnTo>
                <a:lnTo>
                  <a:pt x="240093" y="1115542"/>
                </a:lnTo>
                <a:lnTo>
                  <a:pt x="240792" y="1101090"/>
                </a:lnTo>
                <a:close/>
              </a:path>
              <a:path w="241300" h="1163954">
                <a:moveTo>
                  <a:pt x="240792" y="892302"/>
                </a:moveTo>
                <a:lnTo>
                  <a:pt x="230886" y="848106"/>
                </a:lnTo>
                <a:lnTo>
                  <a:pt x="224028" y="840447"/>
                </a:lnTo>
                <a:lnTo>
                  <a:pt x="224028" y="896112"/>
                </a:lnTo>
                <a:lnTo>
                  <a:pt x="223672" y="906754"/>
                </a:lnTo>
                <a:lnTo>
                  <a:pt x="210312" y="947166"/>
                </a:lnTo>
                <a:lnTo>
                  <a:pt x="195834" y="947166"/>
                </a:lnTo>
                <a:lnTo>
                  <a:pt x="182397" y="905598"/>
                </a:lnTo>
                <a:lnTo>
                  <a:pt x="182118" y="877062"/>
                </a:lnTo>
                <a:lnTo>
                  <a:pt x="184404" y="858774"/>
                </a:lnTo>
                <a:lnTo>
                  <a:pt x="185928" y="854964"/>
                </a:lnTo>
                <a:lnTo>
                  <a:pt x="188214" y="850392"/>
                </a:lnTo>
                <a:lnTo>
                  <a:pt x="189738" y="846582"/>
                </a:lnTo>
                <a:lnTo>
                  <a:pt x="192786" y="844296"/>
                </a:lnTo>
                <a:lnTo>
                  <a:pt x="195072" y="842010"/>
                </a:lnTo>
                <a:lnTo>
                  <a:pt x="198882" y="841248"/>
                </a:lnTo>
                <a:lnTo>
                  <a:pt x="207264" y="841248"/>
                </a:lnTo>
                <a:lnTo>
                  <a:pt x="211074" y="842772"/>
                </a:lnTo>
                <a:lnTo>
                  <a:pt x="214122" y="846582"/>
                </a:lnTo>
                <a:lnTo>
                  <a:pt x="217170" y="849630"/>
                </a:lnTo>
                <a:lnTo>
                  <a:pt x="224028" y="896112"/>
                </a:lnTo>
                <a:lnTo>
                  <a:pt x="224028" y="840447"/>
                </a:lnTo>
                <a:lnTo>
                  <a:pt x="219456" y="837158"/>
                </a:lnTo>
                <a:lnTo>
                  <a:pt x="212026" y="834504"/>
                </a:lnTo>
                <a:lnTo>
                  <a:pt x="203454" y="833628"/>
                </a:lnTo>
                <a:lnTo>
                  <a:pt x="197358" y="833628"/>
                </a:lnTo>
                <a:lnTo>
                  <a:pt x="167640" y="867156"/>
                </a:lnTo>
                <a:lnTo>
                  <a:pt x="165404" y="896112"/>
                </a:lnTo>
                <a:lnTo>
                  <a:pt x="165912" y="908900"/>
                </a:lnTo>
                <a:lnTo>
                  <a:pt x="178993" y="946111"/>
                </a:lnTo>
                <a:lnTo>
                  <a:pt x="201930" y="954786"/>
                </a:lnTo>
                <a:lnTo>
                  <a:pt x="210629" y="953795"/>
                </a:lnTo>
                <a:lnTo>
                  <a:pt x="218401" y="950785"/>
                </a:lnTo>
                <a:lnTo>
                  <a:pt x="223304" y="947166"/>
                </a:lnTo>
                <a:lnTo>
                  <a:pt x="225171" y="945794"/>
                </a:lnTo>
                <a:lnTo>
                  <a:pt x="230886" y="938784"/>
                </a:lnTo>
                <a:lnTo>
                  <a:pt x="235000" y="929919"/>
                </a:lnTo>
                <a:lnTo>
                  <a:pt x="238125" y="919264"/>
                </a:lnTo>
                <a:lnTo>
                  <a:pt x="240093" y="906754"/>
                </a:lnTo>
                <a:lnTo>
                  <a:pt x="240792" y="892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0936" y="7505954"/>
            <a:ext cx="172862" cy="121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7464" y="7501381"/>
            <a:ext cx="172212" cy="125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83307" y="7501381"/>
            <a:ext cx="172212" cy="125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4204" y="7505954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9286" y="7505953"/>
            <a:ext cx="243204" cy="1163955"/>
          </a:xfrm>
          <a:custGeom>
            <a:avLst/>
            <a:gdLst/>
            <a:ahLst/>
            <a:cxnLst/>
            <a:rect l="l" t="t" r="r" b="b"/>
            <a:pathLst>
              <a:path w="243205" h="1163954">
                <a:moveTo>
                  <a:pt x="79248" y="1122426"/>
                </a:moveTo>
                <a:lnTo>
                  <a:pt x="76962" y="1117092"/>
                </a:lnTo>
                <a:lnTo>
                  <a:pt x="73914" y="1111758"/>
                </a:lnTo>
                <a:lnTo>
                  <a:pt x="70104" y="1107186"/>
                </a:lnTo>
                <a:lnTo>
                  <a:pt x="66903" y="1104900"/>
                </a:lnTo>
                <a:lnTo>
                  <a:pt x="64770" y="1103376"/>
                </a:lnTo>
                <a:lnTo>
                  <a:pt x="62484" y="1102233"/>
                </a:lnTo>
                <a:lnTo>
                  <a:pt x="62484" y="1125474"/>
                </a:lnTo>
                <a:lnTo>
                  <a:pt x="62484" y="1136142"/>
                </a:lnTo>
                <a:lnTo>
                  <a:pt x="44196" y="1155954"/>
                </a:lnTo>
                <a:lnTo>
                  <a:pt x="35814" y="1155954"/>
                </a:lnTo>
                <a:lnTo>
                  <a:pt x="32004" y="1155192"/>
                </a:lnTo>
                <a:lnTo>
                  <a:pt x="25908" y="1152144"/>
                </a:lnTo>
                <a:lnTo>
                  <a:pt x="23622" y="1150620"/>
                </a:lnTo>
                <a:lnTo>
                  <a:pt x="22098" y="1148334"/>
                </a:lnTo>
                <a:lnTo>
                  <a:pt x="19812" y="1146048"/>
                </a:lnTo>
                <a:lnTo>
                  <a:pt x="18288" y="1143000"/>
                </a:lnTo>
                <a:lnTo>
                  <a:pt x="17526" y="1139952"/>
                </a:lnTo>
                <a:lnTo>
                  <a:pt x="16764" y="1136142"/>
                </a:lnTo>
                <a:lnTo>
                  <a:pt x="16764" y="1122426"/>
                </a:lnTo>
                <a:lnTo>
                  <a:pt x="31242" y="1104900"/>
                </a:lnTo>
                <a:lnTo>
                  <a:pt x="44196" y="1104900"/>
                </a:lnTo>
                <a:lnTo>
                  <a:pt x="48006" y="1105662"/>
                </a:lnTo>
                <a:lnTo>
                  <a:pt x="51054" y="1107948"/>
                </a:lnTo>
                <a:lnTo>
                  <a:pt x="54864" y="1109472"/>
                </a:lnTo>
                <a:lnTo>
                  <a:pt x="57150" y="1112520"/>
                </a:lnTo>
                <a:lnTo>
                  <a:pt x="59436" y="1117092"/>
                </a:lnTo>
                <a:lnTo>
                  <a:pt x="60960" y="1120902"/>
                </a:lnTo>
                <a:lnTo>
                  <a:pt x="62484" y="1125474"/>
                </a:lnTo>
                <a:lnTo>
                  <a:pt x="62484" y="1102233"/>
                </a:lnTo>
                <a:lnTo>
                  <a:pt x="58674" y="1100328"/>
                </a:lnTo>
                <a:lnTo>
                  <a:pt x="57912" y="1099566"/>
                </a:lnTo>
                <a:lnTo>
                  <a:pt x="63055" y="1097280"/>
                </a:lnTo>
                <a:lnTo>
                  <a:pt x="64770" y="1096518"/>
                </a:lnTo>
                <a:lnTo>
                  <a:pt x="69342" y="1092708"/>
                </a:lnTo>
                <a:lnTo>
                  <a:pt x="72390" y="1088136"/>
                </a:lnTo>
                <a:lnTo>
                  <a:pt x="76200" y="1083564"/>
                </a:lnTo>
                <a:lnTo>
                  <a:pt x="77724" y="1078230"/>
                </a:lnTo>
                <a:lnTo>
                  <a:pt x="77724" y="1065276"/>
                </a:lnTo>
                <a:lnTo>
                  <a:pt x="76200" y="1059942"/>
                </a:lnTo>
                <a:lnTo>
                  <a:pt x="73152" y="1056132"/>
                </a:lnTo>
                <a:lnTo>
                  <a:pt x="70104" y="1051560"/>
                </a:lnTo>
                <a:lnTo>
                  <a:pt x="68567" y="1050036"/>
                </a:lnTo>
                <a:lnTo>
                  <a:pt x="66294" y="1047750"/>
                </a:lnTo>
                <a:lnTo>
                  <a:pt x="61722" y="1046035"/>
                </a:lnTo>
                <a:lnTo>
                  <a:pt x="61722" y="1068324"/>
                </a:lnTo>
                <a:lnTo>
                  <a:pt x="61722" y="1078230"/>
                </a:lnTo>
                <a:lnTo>
                  <a:pt x="60960" y="1082040"/>
                </a:lnTo>
                <a:lnTo>
                  <a:pt x="58674" y="1085850"/>
                </a:lnTo>
                <a:lnTo>
                  <a:pt x="57150" y="1089660"/>
                </a:lnTo>
                <a:lnTo>
                  <a:pt x="54864" y="1091946"/>
                </a:lnTo>
                <a:lnTo>
                  <a:pt x="51816" y="1094232"/>
                </a:lnTo>
                <a:lnTo>
                  <a:pt x="48768" y="1095756"/>
                </a:lnTo>
                <a:lnTo>
                  <a:pt x="44196" y="1097280"/>
                </a:lnTo>
                <a:lnTo>
                  <a:pt x="35814" y="1097280"/>
                </a:lnTo>
                <a:lnTo>
                  <a:pt x="17526" y="1078992"/>
                </a:lnTo>
                <a:lnTo>
                  <a:pt x="17526" y="1065276"/>
                </a:lnTo>
                <a:lnTo>
                  <a:pt x="19050" y="1059942"/>
                </a:lnTo>
                <a:lnTo>
                  <a:pt x="22860" y="1055370"/>
                </a:lnTo>
                <a:lnTo>
                  <a:pt x="26670" y="1051560"/>
                </a:lnTo>
                <a:lnTo>
                  <a:pt x="32004" y="1050036"/>
                </a:lnTo>
                <a:lnTo>
                  <a:pt x="43434" y="1050036"/>
                </a:lnTo>
                <a:lnTo>
                  <a:pt x="61722" y="1068324"/>
                </a:lnTo>
                <a:lnTo>
                  <a:pt x="61722" y="1046035"/>
                </a:lnTo>
                <a:lnTo>
                  <a:pt x="60198" y="1045464"/>
                </a:lnTo>
                <a:lnTo>
                  <a:pt x="54864" y="1043178"/>
                </a:lnTo>
                <a:lnTo>
                  <a:pt x="48006" y="1042416"/>
                </a:lnTo>
                <a:lnTo>
                  <a:pt x="32766" y="1042416"/>
                </a:lnTo>
                <a:lnTo>
                  <a:pt x="25908" y="1043178"/>
                </a:lnTo>
                <a:lnTo>
                  <a:pt x="19812" y="1046226"/>
                </a:lnTo>
                <a:lnTo>
                  <a:pt x="13716" y="1048512"/>
                </a:lnTo>
                <a:lnTo>
                  <a:pt x="9144" y="1052322"/>
                </a:lnTo>
                <a:lnTo>
                  <a:pt x="6096" y="1056894"/>
                </a:lnTo>
                <a:lnTo>
                  <a:pt x="3048" y="1062228"/>
                </a:lnTo>
                <a:lnTo>
                  <a:pt x="1524" y="1067562"/>
                </a:lnTo>
                <a:lnTo>
                  <a:pt x="1524" y="1072896"/>
                </a:lnTo>
                <a:lnTo>
                  <a:pt x="2667" y="1082344"/>
                </a:lnTo>
                <a:lnTo>
                  <a:pt x="6096" y="1090142"/>
                </a:lnTo>
                <a:lnTo>
                  <a:pt x="11811" y="1096365"/>
                </a:lnTo>
                <a:lnTo>
                  <a:pt x="19812" y="1101090"/>
                </a:lnTo>
                <a:lnTo>
                  <a:pt x="19812" y="1101852"/>
                </a:lnTo>
                <a:lnTo>
                  <a:pt x="0" y="1137666"/>
                </a:lnTo>
                <a:lnTo>
                  <a:pt x="1524" y="1143000"/>
                </a:lnTo>
                <a:lnTo>
                  <a:pt x="30480" y="1163574"/>
                </a:lnTo>
                <a:lnTo>
                  <a:pt x="46482" y="1163574"/>
                </a:lnTo>
                <a:lnTo>
                  <a:pt x="79248" y="1136142"/>
                </a:lnTo>
                <a:lnTo>
                  <a:pt x="79248" y="1122426"/>
                </a:lnTo>
                <a:close/>
              </a:path>
              <a:path w="243205" h="1163954">
                <a:moveTo>
                  <a:pt x="79248" y="80010"/>
                </a:moveTo>
                <a:lnTo>
                  <a:pt x="76962" y="74676"/>
                </a:lnTo>
                <a:lnTo>
                  <a:pt x="73914" y="69342"/>
                </a:lnTo>
                <a:lnTo>
                  <a:pt x="70104" y="64770"/>
                </a:lnTo>
                <a:lnTo>
                  <a:pt x="66903" y="62484"/>
                </a:lnTo>
                <a:lnTo>
                  <a:pt x="64770" y="60960"/>
                </a:lnTo>
                <a:lnTo>
                  <a:pt x="62484" y="59817"/>
                </a:lnTo>
                <a:lnTo>
                  <a:pt x="62484" y="83058"/>
                </a:lnTo>
                <a:lnTo>
                  <a:pt x="62484" y="93726"/>
                </a:lnTo>
                <a:lnTo>
                  <a:pt x="44196" y="113538"/>
                </a:lnTo>
                <a:lnTo>
                  <a:pt x="35814" y="113538"/>
                </a:lnTo>
                <a:lnTo>
                  <a:pt x="32004" y="112776"/>
                </a:lnTo>
                <a:lnTo>
                  <a:pt x="25908" y="109728"/>
                </a:lnTo>
                <a:lnTo>
                  <a:pt x="23622" y="108204"/>
                </a:lnTo>
                <a:lnTo>
                  <a:pt x="22098" y="105918"/>
                </a:lnTo>
                <a:lnTo>
                  <a:pt x="19812" y="103632"/>
                </a:lnTo>
                <a:lnTo>
                  <a:pt x="18288" y="100584"/>
                </a:lnTo>
                <a:lnTo>
                  <a:pt x="17526" y="97536"/>
                </a:lnTo>
                <a:lnTo>
                  <a:pt x="16764" y="93726"/>
                </a:lnTo>
                <a:lnTo>
                  <a:pt x="16764" y="80010"/>
                </a:lnTo>
                <a:lnTo>
                  <a:pt x="31242" y="62484"/>
                </a:lnTo>
                <a:lnTo>
                  <a:pt x="44196" y="62484"/>
                </a:lnTo>
                <a:lnTo>
                  <a:pt x="48006" y="63246"/>
                </a:lnTo>
                <a:lnTo>
                  <a:pt x="51054" y="65532"/>
                </a:lnTo>
                <a:lnTo>
                  <a:pt x="54864" y="67056"/>
                </a:lnTo>
                <a:lnTo>
                  <a:pt x="57150" y="70104"/>
                </a:lnTo>
                <a:lnTo>
                  <a:pt x="59436" y="74676"/>
                </a:lnTo>
                <a:lnTo>
                  <a:pt x="60960" y="78486"/>
                </a:lnTo>
                <a:lnTo>
                  <a:pt x="62484" y="83058"/>
                </a:lnTo>
                <a:lnTo>
                  <a:pt x="62484" y="59817"/>
                </a:lnTo>
                <a:lnTo>
                  <a:pt x="58674" y="57912"/>
                </a:lnTo>
                <a:lnTo>
                  <a:pt x="57912" y="57150"/>
                </a:lnTo>
                <a:lnTo>
                  <a:pt x="63055" y="54864"/>
                </a:lnTo>
                <a:lnTo>
                  <a:pt x="64770" y="54102"/>
                </a:lnTo>
                <a:lnTo>
                  <a:pt x="69342" y="50292"/>
                </a:lnTo>
                <a:lnTo>
                  <a:pt x="72390" y="45720"/>
                </a:lnTo>
                <a:lnTo>
                  <a:pt x="76200" y="41148"/>
                </a:lnTo>
                <a:lnTo>
                  <a:pt x="77724" y="35814"/>
                </a:lnTo>
                <a:lnTo>
                  <a:pt x="77724" y="22860"/>
                </a:lnTo>
                <a:lnTo>
                  <a:pt x="76200" y="17526"/>
                </a:lnTo>
                <a:lnTo>
                  <a:pt x="73152" y="13716"/>
                </a:lnTo>
                <a:lnTo>
                  <a:pt x="70104" y="9144"/>
                </a:lnTo>
                <a:lnTo>
                  <a:pt x="68567" y="7620"/>
                </a:lnTo>
                <a:lnTo>
                  <a:pt x="66294" y="5334"/>
                </a:lnTo>
                <a:lnTo>
                  <a:pt x="61722" y="3619"/>
                </a:lnTo>
                <a:lnTo>
                  <a:pt x="61722" y="25908"/>
                </a:lnTo>
                <a:lnTo>
                  <a:pt x="61722" y="35814"/>
                </a:lnTo>
                <a:lnTo>
                  <a:pt x="60960" y="39624"/>
                </a:lnTo>
                <a:lnTo>
                  <a:pt x="58674" y="43434"/>
                </a:lnTo>
                <a:lnTo>
                  <a:pt x="57150" y="47244"/>
                </a:lnTo>
                <a:lnTo>
                  <a:pt x="54864" y="49530"/>
                </a:lnTo>
                <a:lnTo>
                  <a:pt x="51816" y="51816"/>
                </a:lnTo>
                <a:lnTo>
                  <a:pt x="48768" y="53340"/>
                </a:lnTo>
                <a:lnTo>
                  <a:pt x="44196" y="54864"/>
                </a:lnTo>
                <a:lnTo>
                  <a:pt x="35814" y="54864"/>
                </a:lnTo>
                <a:lnTo>
                  <a:pt x="17526" y="36576"/>
                </a:lnTo>
                <a:lnTo>
                  <a:pt x="17526" y="22860"/>
                </a:lnTo>
                <a:lnTo>
                  <a:pt x="19050" y="17526"/>
                </a:lnTo>
                <a:lnTo>
                  <a:pt x="22860" y="12954"/>
                </a:lnTo>
                <a:lnTo>
                  <a:pt x="26670" y="9144"/>
                </a:lnTo>
                <a:lnTo>
                  <a:pt x="32004" y="7620"/>
                </a:lnTo>
                <a:lnTo>
                  <a:pt x="43434" y="7620"/>
                </a:lnTo>
                <a:lnTo>
                  <a:pt x="61722" y="25908"/>
                </a:lnTo>
                <a:lnTo>
                  <a:pt x="61722" y="3619"/>
                </a:lnTo>
                <a:lnTo>
                  <a:pt x="60198" y="3048"/>
                </a:lnTo>
                <a:lnTo>
                  <a:pt x="54864" y="762"/>
                </a:lnTo>
                <a:lnTo>
                  <a:pt x="48006" y="0"/>
                </a:lnTo>
                <a:lnTo>
                  <a:pt x="32766" y="0"/>
                </a:lnTo>
                <a:lnTo>
                  <a:pt x="25908" y="762"/>
                </a:lnTo>
                <a:lnTo>
                  <a:pt x="19812" y="3810"/>
                </a:lnTo>
                <a:lnTo>
                  <a:pt x="13716" y="6096"/>
                </a:lnTo>
                <a:lnTo>
                  <a:pt x="9144" y="9906"/>
                </a:lnTo>
                <a:lnTo>
                  <a:pt x="6096" y="14478"/>
                </a:lnTo>
                <a:lnTo>
                  <a:pt x="3048" y="19812"/>
                </a:lnTo>
                <a:lnTo>
                  <a:pt x="1524" y="25146"/>
                </a:lnTo>
                <a:lnTo>
                  <a:pt x="1524" y="30480"/>
                </a:lnTo>
                <a:lnTo>
                  <a:pt x="2667" y="39928"/>
                </a:lnTo>
                <a:lnTo>
                  <a:pt x="6096" y="47726"/>
                </a:lnTo>
                <a:lnTo>
                  <a:pt x="11811" y="53949"/>
                </a:lnTo>
                <a:lnTo>
                  <a:pt x="19812" y="58674"/>
                </a:lnTo>
                <a:lnTo>
                  <a:pt x="19812" y="59436"/>
                </a:lnTo>
                <a:lnTo>
                  <a:pt x="0" y="95250"/>
                </a:lnTo>
                <a:lnTo>
                  <a:pt x="1524" y="100584"/>
                </a:lnTo>
                <a:lnTo>
                  <a:pt x="30480" y="121158"/>
                </a:lnTo>
                <a:lnTo>
                  <a:pt x="46482" y="121158"/>
                </a:lnTo>
                <a:lnTo>
                  <a:pt x="79248" y="93726"/>
                </a:lnTo>
                <a:lnTo>
                  <a:pt x="79248" y="80010"/>
                </a:lnTo>
                <a:close/>
              </a:path>
              <a:path w="243205" h="1163954">
                <a:moveTo>
                  <a:pt x="175260" y="1101090"/>
                </a:moveTo>
                <a:lnTo>
                  <a:pt x="165354" y="1056894"/>
                </a:lnTo>
                <a:lnTo>
                  <a:pt x="158496" y="1049235"/>
                </a:lnTo>
                <a:lnTo>
                  <a:pt x="158496" y="1104900"/>
                </a:lnTo>
                <a:lnTo>
                  <a:pt x="158140" y="1115542"/>
                </a:lnTo>
                <a:lnTo>
                  <a:pt x="144780" y="1155954"/>
                </a:lnTo>
                <a:lnTo>
                  <a:pt x="130302" y="1155954"/>
                </a:lnTo>
                <a:lnTo>
                  <a:pt x="116865" y="1114386"/>
                </a:lnTo>
                <a:lnTo>
                  <a:pt x="116586" y="1085850"/>
                </a:lnTo>
                <a:lnTo>
                  <a:pt x="118872" y="1067562"/>
                </a:lnTo>
                <a:lnTo>
                  <a:pt x="120396" y="1063752"/>
                </a:lnTo>
                <a:lnTo>
                  <a:pt x="122682" y="1059180"/>
                </a:lnTo>
                <a:lnTo>
                  <a:pt x="124206" y="1055370"/>
                </a:lnTo>
                <a:lnTo>
                  <a:pt x="127254" y="1053084"/>
                </a:lnTo>
                <a:lnTo>
                  <a:pt x="129540" y="1050798"/>
                </a:lnTo>
                <a:lnTo>
                  <a:pt x="133350" y="1050036"/>
                </a:lnTo>
                <a:lnTo>
                  <a:pt x="141732" y="1050036"/>
                </a:lnTo>
                <a:lnTo>
                  <a:pt x="145542" y="1051560"/>
                </a:lnTo>
                <a:lnTo>
                  <a:pt x="148590" y="1055370"/>
                </a:lnTo>
                <a:lnTo>
                  <a:pt x="151638" y="1058418"/>
                </a:lnTo>
                <a:lnTo>
                  <a:pt x="158496" y="1104900"/>
                </a:lnTo>
                <a:lnTo>
                  <a:pt x="158496" y="1049235"/>
                </a:lnTo>
                <a:lnTo>
                  <a:pt x="153924" y="1045946"/>
                </a:lnTo>
                <a:lnTo>
                  <a:pt x="146494" y="1043292"/>
                </a:lnTo>
                <a:lnTo>
                  <a:pt x="137922" y="1042416"/>
                </a:lnTo>
                <a:lnTo>
                  <a:pt x="131826" y="1042416"/>
                </a:lnTo>
                <a:lnTo>
                  <a:pt x="102108" y="1075944"/>
                </a:lnTo>
                <a:lnTo>
                  <a:pt x="99872" y="1104900"/>
                </a:lnTo>
                <a:lnTo>
                  <a:pt x="100380" y="1117688"/>
                </a:lnTo>
                <a:lnTo>
                  <a:pt x="113461" y="1154899"/>
                </a:lnTo>
                <a:lnTo>
                  <a:pt x="136398" y="1163574"/>
                </a:lnTo>
                <a:lnTo>
                  <a:pt x="145097" y="1162583"/>
                </a:lnTo>
                <a:lnTo>
                  <a:pt x="152869" y="1159573"/>
                </a:lnTo>
                <a:lnTo>
                  <a:pt x="157772" y="1155954"/>
                </a:lnTo>
                <a:lnTo>
                  <a:pt x="159639" y="1154582"/>
                </a:lnTo>
                <a:lnTo>
                  <a:pt x="165354" y="1147572"/>
                </a:lnTo>
                <a:lnTo>
                  <a:pt x="169468" y="1138707"/>
                </a:lnTo>
                <a:lnTo>
                  <a:pt x="172593" y="1128052"/>
                </a:lnTo>
                <a:lnTo>
                  <a:pt x="174561" y="1115542"/>
                </a:lnTo>
                <a:lnTo>
                  <a:pt x="175260" y="1101090"/>
                </a:lnTo>
                <a:close/>
              </a:path>
              <a:path w="243205" h="1163954">
                <a:moveTo>
                  <a:pt x="175260" y="58674"/>
                </a:moveTo>
                <a:lnTo>
                  <a:pt x="165354" y="14478"/>
                </a:lnTo>
                <a:lnTo>
                  <a:pt x="158496" y="6819"/>
                </a:lnTo>
                <a:lnTo>
                  <a:pt x="158496" y="62484"/>
                </a:lnTo>
                <a:lnTo>
                  <a:pt x="158140" y="73126"/>
                </a:lnTo>
                <a:lnTo>
                  <a:pt x="144780" y="113538"/>
                </a:lnTo>
                <a:lnTo>
                  <a:pt x="130302" y="113538"/>
                </a:lnTo>
                <a:lnTo>
                  <a:pt x="116865" y="71970"/>
                </a:lnTo>
                <a:lnTo>
                  <a:pt x="116586" y="43434"/>
                </a:lnTo>
                <a:lnTo>
                  <a:pt x="118872" y="25146"/>
                </a:lnTo>
                <a:lnTo>
                  <a:pt x="120396" y="21336"/>
                </a:lnTo>
                <a:lnTo>
                  <a:pt x="122682" y="16764"/>
                </a:lnTo>
                <a:lnTo>
                  <a:pt x="124206" y="12954"/>
                </a:lnTo>
                <a:lnTo>
                  <a:pt x="127254" y="10668"/>
                </a:lnTo>
                <a:lnTo>
                  <a:pt x="129540" y="8382"/>
                </a:lnTo>
                <a:lnTo>
                  <a:pt x="133350" y="7620"/>
                </a:lnTo>
                <a:lnTo>
                  <a:pt x="141732" y="7620"/>
                </a:lnTo>
                <a:lnTo>
                  <a:pt x="145542" y="9144"/>
                </a:lnTo>
                <a:lnTo>
                  <a:pt x="148590" y="12954"/>
                </a:lnTo>
                <a:lnTo>
                  <a:pt x="151638" y="16002"/>
                </a:lnTo>
                <a:lnTo>
                  <a:pt x="158496" y="62484"/>
                </a:lnTo>
                <a:lnTo>
                  <a:pt x="158496" y="6819"/>
                </a:lnTo>
                <a:lnTo>
                  <a:pt x="153924" y="3530"/>
                </a:lnTo>
                <a:lnTo>
                  <a:pt x="146494" y="876"/>
                </a:lnTo>
                <a:lnTo>
                  <a:pt x="137922" y="0"/>
                </a:lnTo>
                <a:lnTo>
                  <a:pt x="131826" y="0"/>
                </a:lnTo>
                <a:lnTo>
                  <a:pt x="102108" y="33528"/>
                </a:lnTo>
                <a:lnTo>
                  <a:pt x="99872" y="62484"/>
                </a:lnTo>
                <a:lnTo>
                  <a:pt x="100380" y="75272"/>
                </a:lnTo>
                <a:lnTo>
                  <a:pt x="113461" y="112483"/>
                </a:lnTo>
                <a:lnTo>
                  <a:pt x="136398" y="121158"/>
                </a:lnTo>
                <a:lnTo>
                  <a:pt x="145097" y="120167"/>
                </a:lnTo>
                <a:lnTo>
                  <a:pt x="152869" y="117157"/>
                </a:lnTo>
                <a:lnTo>
                  <a:pt x="157772" y="113538"/>
                </a:lnTo>
                <a:lnTo>
                  <a:pt x="159639" y="112166"/>
                </a:lnTo>
                <a:lnTo>
                  <a:pt x="165354" y="105156"/>
                </a:lnTo>
                <a:lnTo>
                  <a:pt x="169468" y="96291"/>
                </a:lnTo>
                <a:lnTo>
                  <a:pt x="172593" y="85636"/>
                </a:lnTo>
                <a:lnTo>
                  <a:pt x="174561" y="73126"/>
                </a:lnTo>
                <a:lnTo>
                  <a:pt x="175260" y="58674"/>
                </a:lnTo>
                <a:close/>
              </a:path>
              <a:path w="243205" h="1163954">
                <a:moveTo>
                  <a:pt x="243078" y="911606"/>
                </a:moveTo>
                <a:lnTo>
                  <a:pt x="224790" y="911606"/>
                </a:lnTo>
                <a:lnTo>
                  <a:pt x="224790" y="1118616"/>
                </a:lnTo>
                <a:lnTo>
                  <a:pt x="190500" y="1118616"/>
                </a:lnTo>
                <a:lnTo>
                  <a:pt x="190500" y="1126236"/>
                </a:lnTo>
                <a:lnTo>
                  <a:pt x="243078" y="1126236"/>
                </a:lnTo>
                <a:lnTo>
                  <a:pt x="243078" y="1118616"/>
                </a:lnTo>
                <a:lnTo>
                  <a:pt x="243078" y="911606"/>
                </a:lnTo>
                <a:close/>
              </a:path>
              <a:path w="243205" h="1163954">
                <a:moveTo>
                  <a:pt x="243078" y="555498"/>
                </a:moveTo>
                <a:lnTo>
                  <a:pt x="224790" y="555510"/>
                </a:lnTo>
                <a:lnTo>
                  <a:pt x="224790" y="724662"/>
                </a:lnTo>
                <a:lnTo>
                  <a:pt x="224790" y="911352"/>
                </a:lnTo>
                <a:lnTo>
                  <a:pt x="243078" y="911352"/>
                </a:lnTo>
                <a:lnTo>
                  <a:pt x="243078" y="724662"/>
                </a:lnTo>
                <a:lnTo>
                  <a:pt x="243078" y="555498"/>
                </a:lnTo>
                <a:close/>
              </a:path>
              <a:path w="243205" h="1163954">
                <a:moveTo>
                  <a:pt x="243078" y="217170"/>
                </a:moveTo>
                <a:lnTo>
                  <a:pt x="224790" y="217170"/>
                </a:lnTo>
                <a:lnTo>
                  <a:pt x="224790" y="386334"/>
                </a:lnTo>
                <a:lnTo>
                  <a:pt x="224790" y="555498"/>
                </a:lnTo>
                <a:lnTo>
                  <a:pt x="243078" y="555498"/>
                </a:lnTo>
                <a:lnTo>
                  <a:pt x="243078" y="386334"/>
                </a:lnTo>
                <a:lnTo>
                  <a:pt x="243078" y="217170"/>
                </a:lnTo>
                <a:close/>
              </a:path>
              <a:path w="243205" h="1163954">
                <a:moveTo>
                  <a:pt x="243078" y="32766"/>
                </a:moveTo>
                <a:lnTo>
                  <a:pt x="190500" y="32766"/>
                </a:lnTo>
                <a:lnTo>
                  <a:pt x="190500" y="40386"/>
                </a:lnTo>
                <a:lnTo>
                  <a:pt x="224790" y="40386"/>
                </a:lnTo>
                <a:lnTo>
                  <a:pt x="224790" y="216916"/>
                </a:lnTo>
                <a:lnTo>
                  <a:pt x="243078" y="216916"/>
                </a:lnTo>
                <a:lnTo>
                  <a:pt x="243078" y="40386"/>
                </a:lnTo>
                <a:lnTo>
                  <a:pt x="243078" y="32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30936" y="7714742"/>
            <a:ext cx="172862" cy="121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7464" y="7710169"/>
            <a:ext cx="172212" cy="125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83307" y="7710169"/>
            <a:ext cx="172212" cy="125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4204" y="7714742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69285" y="7714742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6286" y="7918195"/>
            <a:ext cx="176783" cy="125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6018" y="7922768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81862" y="7922768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95806" y="7922768"/>
            <a:ext cx="175943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0888" y="7922768"/>
            <a:ext cx="175943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26286" y="8126983"/>
            <a:ext cx="176783" cy="125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06018" y="8131556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81862" y="8131556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95806" y="8131556"/>
            <a:ext cx="175943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70888" y="8131556"/>
            <a:ext cx="175943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1619" y="8339581"/>
            <a:ext cx="172974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7464" y="8335009"/>
            <a:ext cx="170687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83307" y="8335009"/>
            <a:ext cx="170687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94204" y="8339581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9285" y="8339581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1619" y="8548369"/>
            <a:ext cx="172974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07464" y="8543797"/>
            <a:ext cx="170687" cy="125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83307" y="8543797"/>
            <a:ext cx="170687" cy="125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4204" y="8548369"/>
            <a:ext cx="175259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949955" y="7945881"/>
            <a:ext cx="12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27248" y="7818373"/>
            <a:ext cx="236220" cy="539115"/>
            <a:chOff x="3127248" y="7818373"/>
            <a:chExt cx="236220" cy="539115"/>
          </a:xfrm>
        </p:grpSpPr>
        <p:sp>
          <p:nvSpPr>
            <p:cNvPr id="39" name="object 39"/>
            <p:cNvSpPr/>
            <p:nvPr/>
          </p:nvSpPr>
          <p:spPr>
            <a:xfrm>
              <a:off x="3127248" y="7818373"/>
              <a:ext cx="235585" cy="530860"/>
            </a:xfrm>
            <a:custGeom>
              <a:avLst/>
              <a:gdLst/>
              <a:ahLst/>
              <a:cxnLst/>
              <a:rect l="l" t="t" r="r" b="b"/>
              <a:pathLst>
                <a:path w="235585" h="530859">
                  <a:moveTo>
                    <a:pt x="46482" y="3556"/>
                  </a:moveTo>
                  <a:lnTo>
                    <a:pt x="0" y="3556"/>
                  </a:lnTo>
                  <a:lnTo>
                    <a:pt x="0" y="12446"/>
                  </a:lnTo>
                  <a:lnTo>
                    <a:pt x="0" y="521716"/>
                  </a:lnTo>
                  <a:lnTo>
                    <a:pt x="0" y="530606"/>
                  </a:lnTo>
                  <a:lnTo>
                    <a:pt x="46482" y="530606"/>
                  </a:lnTo>
                  <a:lnTo>
                    <a:pt x="46482" y="521716"/>
                  </a:lnTo>
                  <a:lnTo>
                    <a:pt x="17526" y="521716"/>
                  </a:lnTo>
                  <a:lnTo>
                    <a:pt x="17526" y="12446"/>
                  </a:lnTo>
                  <a:lnTo>
                    <a:pt x="46482" y="12446"/>
                  </a:lnTo>
                  <a:lnTo>
                    <a:pt x="46482" y="3556"/>
                  </a:lnTo>
                  <a:close/>
                </a:path>
                <a:path w="235585" h="530859">
                  <a:moveTo>
                    <a:pt x="140195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193" y="50292"/>
                  </a:lnTo>
                  <a:lnTo>
                    <a:pt x="124193" y="75438"/>
                  </a:lnTo>
                  <a:lnTo>
                    <a:pt x="124193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193" y="75438"/>
                  </a:lnTo>
                  <a:lnTo>
                    <a:pt x="124193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27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39" y="117919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195" y="89916"/>
                  </a:lnTo>
                  <a:lnTo>
                    <a:pt x="140195" y="75438"/>
                  </a:lnTo>
                  <a:close/>
                </a:path>
                <a:path w="235585" h="530859">
                  <a:moveTo>
                    <a:pt x="235419" y="49530"/>
                  </a:moveTo>
                  <a:lnTo>
                    <a:pt x="225552" y="12192"/>
                  </a:lnTo>
                  <a:lnTo>
                    <a:pt x="219456" y="6197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31" y="63246"/>
                  </a:lnTo>
                  <a:lnTo>
                    <a:pt x="198107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05" y="61722"/>
                  </a:lnTo>
                  <a:lnTo>
                    <a:pt x="179057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57" y="16002"/>
                  </a:lnTo>
                  <a:lnTo>
                    <a:pt x="180581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97"/>
                  </a:lnTo>
                  <a:lnTo>
                    <a:pt x="214109" y="2959"/>
                  </a:lnTo>
                  <a:lnTo>
                    <a:pt x="206692" y="736"/>
                  </a:lnTo>
                  <a:lnTo>
                    <a:pt x="198107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81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31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43" y="73152"/>
                  </a:lnTo>
                  <a:lnTo>
                    <a:pt x="193548" y="73152"/>
                  </a:lnTo>
                  <a:lnTo>
                    <a:pt x="198107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28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57" y="121158"/>
                  </a:lnTo>
                  <a:lnTo>
                    <a:pt x="187350" y="119710"/>
                  </a:lnTo>
                  <a:lnTo>
                    <a:pt x="195072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85160" y="8022589"/>
              <a:ext cx="176784" cy="1257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90494" y="8235949"/>
              <a:ext cx="172973" cy="1211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3503753" y="7818373"/>
            <a:ext cx="172862" cy="1211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80282" y="7813802"/>
            <a:ext cx="172212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56126" y="7813802"/>
            <a:ext cx="172212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67021" y="7818373"/>
            <a:ext cx="175260" cy="1211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642103" y="7818373"/>
            <a:ext cx="238760" cy="539115"/>
            <a:chOff x="4642103" y="7818373"/>
            <a:chExt cx="238760" cy="539115"/>
          </a:xfrm>
        </p:grpSpPr>
        <p:sp>
          <p:nvSpPr>
            <p:cNvPr id="47" name="object 47"/>
            <p:cNvSpPr/>
            <p:nvPr/>
          </p:nvSpPr>
          <p:spPr>
            <a:xfrm>
              <a:off x="4642103" y="7818373"/>
              <a:ext cx="175260" cy="1211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3705" y="8027161"/>
              <a:ext cx="175943" cy="1211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2104" y="7821929"/>
              <a:ext cx="238760" cy="535305"/>
            </a:xfrm>
            <a:custGeom>
              <a:avLst/>
              <a:gdLst/>
              <a:ahLst/>
              <a:cxnLst/>
              <a:rect l="l" t="t" r="r" b="b"/>
              <a:pathLst>
                <a:path w="238760" h="535304">
                  <a:moveTo>
                    <a:pt x="79248" y="494030"/>
                  </a:moveTo>
                  <a:lnTo>
                    <a:pt x="76962" y="488696"/>
                  </a:lnTo>
                  <a:lnTo>
                    <a:pt x="73914" y="483362"/>
                  </a:lnTo>
                  <a:lnTo>
                    <a:pt x="70104" y="478790"/>
                  </a:lnTo>
                  <a:lnTo>
                    <a:pt x="66903" y="476504"/>
                  </a:lnTo>
                  <a:lnTo>
                    <a:pt x="64770" y="474980"/>
                  </a:lnTo>
                  <a:lnTo>
                    <a:pt x="62484" y="473837"/>
                  </a:lnTo>
                  <a:lnTo>
                    <a:pt x="62484" y="497078"/>
                  </a:lnTo>
                  <a:lnTo>
                    <a:pt x="62484" y="507746"/>
                  </a:lnTo>
                  <a:lnTo>
                    <a:pt x="44196" y="527558"/>
                  </a:lnTo>
                  <a:lnTo>
                    <a:pt x="35814" y="527558"/>
                  </a:lnTo>
                  <a:lnTo>
                    <a:pt x="32004" y="526796"/>
                  </a:lnTo>
                  <a:lnTo>
                    <a:pt x="25908" y="523748"/>
                  </a:lnTo>
                  <a:lnTo>
                    <a:pt x="23622" y="522224"/>
                  </a:lnTo>
                  <a:lnTo>
                    <a:pt x="22098" y="519938"/>
                  </a:lnTo>
                  <a:lnTo>
                    <a:pt x="19812" y="517652"/>
                  </a:lnTo>
                  <a:lnTo>
                    <a:pt x="18288" y="514604"/>
                  </a:lnTo>
                  <a:lnTo>
                    <a:pt x="17526" y="511556"/>
                  </a:lnTo>
                  <a:lnTo>
                    <a:pt x="16764" y="507746"/>
                  </a:lnTo>
                  <a:lnTo>
                    <a:pt x="16764" y="494030"/>
                  </a:lnTo>
                  <a:lnTo>
                    <a:pt x="31242" y="476504"/>
                  </a:lnTo>
                  <a:lnTo>
                    <a:pt x="44196" y="476504"/>
                  </a:lnTo>
                  <a:lnTo>
                    <a:pt x="48006" y="477266"/>
                  </a:lnTo>
                  <a:lnTo>
                    <a:pt x="51054" y="479552"/>
                  </a:lnTo>
                  <a:lnTo>
                    <a:pt x="54864" y="481076"/>
                  </a:lnTo>
                  <a:lnTo>
                    <a:pt x="57150" y="484124"/>
                  </a:lnTo>
                  <a:lnTo>
                    <a:pt x="59436" y="488696"/>
                  </a:lnTo>
                  <a:lnTo>
                    <a:pt x="60960" y="492506"/>
                  </a:lnTo>
                  <a:lnTo>
                    <a:pt x="62484" y="497078"/>
                  </a:lnTo>
                  <a:lnTo>
                    <a:pt x="62484" y="473837"/>
                  </a:lnTo>
                  <a:lnTo>
                    <a:pt x="58674" y="471932"/>
                  </a:lnTo>
                  <a:lnTo>
                    <a:pt x="57912" y="471170"/>
                  </a:lnTo>
                  <a:lnTo>
                    <a:pt x="63055" y="468884"/>
                  </a:lnTo>
                  <a:lnTo>
                    <a:pt x="64770" y="468122"/>
                  </a:lnTo>
                  <a:lnTo>
                    <a:pt x="69342" y="464312"/>
                  </a:lnTo>
                  <a:lnTo>
                    <a:pt x="72390" y="459740"/>
                  </a:lnTo>
                  <a:lnTo>
                    <a:pt x="76200" y="455168"/>
                  </a:lnTo>
                  <a:lnTo>
                    <a:pt x="77724" y="449834"/>
                  </a:lnTo>
                  <a:lnTo>
                    <a:pt x="77724" y="436880"/>
                  </a:lnTo>
                  <a:lnTo>
                    <a:pt x="76200" y="431546"/>
                  </a:lnTo>
                  <a:lnTo>
                    <a:pt x="73152" y="427736"/>
                  </a:lnTo>
                  <a:lnTo>
                    <a:pt x="70104" y="423164"/>
                  </a:lnTo>
                  <a:lnTo>
                    <a:pt x="68580" y="421640"/>
                  </a:lnTo>
                  <a:lnTo>
                    <a:pt x="66294" y="419354"/>
                  </a:lnTo>
                  <a:lnTo>
                    <a:pt x="61722" y="417639"/>
                  </a:lnTo>
                  <a:lnTo>
                    <a:pt x="61722" y="439928"/>
                  </a:lnTo>
                  <a:lnTo>
                    <a:pt x="61722" y="449834"/>
                  </a:lnTo>
                  <a:lnTo>
                    <a:pt x="60960" y="453644"/>
                  </a:lnTo>
                  <a:lnTo>
                    <a:pt x="58674" y="457454"/>
                  </a:lnTo>
                  <a:lnTo>
                    <a:pt x="57150" y="461264"/>
                  </a:lnTo>
                  <a:lnTo>
                    <a:pt x="54864" y="463550"/>
                  </a:lnTo>
                  <a:lnTo>
                    <a:pt x="51816" y="465836"/>
                  </a:lnTo>
                  <a:lnTo>
                    <a:pt x="48768" y="467360"/>
                  </a:lnTo>
                  <a:lnTo>
                    <a:pt x="44196" y="468884"/>
                  </a:lnTo>
                  <a:lnTo>
                    <a:pt x="35814" y="468884"/>
                  </a:lnTo>
                  <a:lnTo>
                    <a:pt x="17526" y="450596"/>
                  </a:lnTo>
                  <a:lnTo>
                    <a:pt x="17526" y="436880"/>
                  </a:lnTo>
                  <a:lnTo>
                    <a:pt x="19050" y="431546"/>
                  </a:lnTo>
                  <a:lnTo>
                    <a:pt x="22860" y="426974"/>
                  </a:lnTo>
                  <a:lnTo>
                    <a:pt x="26670" y="423164"/>
                  </a:lnTo>
                  <a:lnTo>
                    <a:pt x="32004" y="421640"/>
                  </a:lnTo>
                  <a:lnTo>
                    <a:pt x="43434" y="421640"/>
                  </a:lnTo>
                  <a:lnTo>
                    <a:pt x="61722" y="439928"/>
                  </a:lnTo>
                  <a:lnTo>
                    <a:pt x="61722" y="417639"/>
                  </a:lnTo>
                  <a:lnTo>
                    <a:pt x="60198" y="417068"/>
                  </a:lnTo>
                  <a:lnTo>
                    <a:pt x="54864" y="414782"/>
                  </a:lnTo>
                  <a:lnTo>
                    <a:pt x="48006" y="414020"/>
                  </a:lnTo>
                  <a:lnTo>
                    <a:pt x="32766" y="414020"/>
                  </a:lnTo>
                  <a:lnTo>
                    <a:pt x="25908" y="414782"/>
                  </a:lnTo>
                  <a:lnTo>
                    <a:pt x="19812" y="417830"/>
                  </a:lnTo>
                  <a:lnTo>
                    <a:pt x="13716" y="420116"/>
                  </a:lnTo>
                  <a:lnTo>
                    <a:pt x="9144" y="423926"/>
                  </a:lnTo>
                  <a:lnTo>
                    <a:pt x="6096" y="428498"/>
                  </a:lnTo>
                  <a:lnTo>
                    <a:pt x="3048" y="433832"/>
                  </a:lnTo>
                  <a:lnTo>
                    <a:pt x="1524" y="439166"/>
                  </a:lnTo>
                  <a:lnTo>
                    <a:pt x="1524" y="444500"/>
                  </a:lnTo>
                  <a:lnTo>
                    <a:pt x="2667" y="453948"/>
                  </a:lnTo>
                  <a:lnTo>
                    <a:pt x="6096" y="461746"/>
                  </a:lnTo>
                  <a:lnTo>
                    <a:pt x="11811" y="467969"/>
                  </a:lnTo>
                  <a:lnTo>
                    <a:pt x="19812" y="472694"/>
                  </a:lnTo>
                  <a:lnTo>
                    <a:pt x="19812" y="473456"/>
                  </a:lnTo>
                  <a:lnTo>
                    <a:pt x="0" y="509270"/>
                  </a:lnTo>
                  <a:lnTo>
                    <a:pt x="1524" y="514604"/>
                  </a:lnTo>
                  <a:lnTo>
                    <a:pt x="30480" y="535178"/>
                  </a:lnTo>
                  <a:lnTo>
                    <a:pt x="46482" y="535178"/>
                  </a:lnTo>
                  <a:lnTo>
                    <a:pt x="79248" y="507746"/>
                  </a:lnTo>
                  <a:lnTo>
                    <a:pt x="79248" y="494030"/>
                  </a:lnTo>
                  <a:close/>
                </a:path>
                <a:path w="238760" h="535304">
                  <a:moveTo>
                    <a:pt x="175260" y="472694"/>
                  </a:moveTo>
                  <a:lnTo>
                    <a:pt x="165354" y="428498"/>
                  </a:lnTo>
                  <a:lnTo>
                    <a:pt x="158496" y="420839"/>
                  </a:lnTo>
                  <a:lnTo>
                    <a:pt x="158496" y="476504"/>
                  </a:lnTo>
                  <a:lnTo>
                    <a:pt x="158140" y="487146"/>
                  </a:lnTo>
                  <a:lnTo>
                    <a:pt x="144780" y="527558"/>
                  </a:lnTo>
                  <a:lnTo>
                    <a:pt x="130302" y="527558"/>
                  </a:lnTo>
                  <a:lnTo>
                    <a:pt x="116865" y="485990"/>
                  </a:lnTo>
                  <a:lnTo>
                    <a:pt x="116586" y="457454"/>
                  </a:lnTo>
                  <a:lnTo>
                    <a:pt x="118872" y="439166"/>
                  </a:lnTo>
                  <a:lnTo>
                    <a:pt x="120396" y="435356"/>
                  </a:lnTo>
                  <a:lnTo>
                    <a:pt x="122682" y="430784"/>
                  </a:lnTo>
                  <a:lnTo>
                    <a:pt x="124206" y="426974"/>
                  </a:lnTo>
                  <a:lnTo>
                    <a:pt x="127254" y="424688"/>
                  </a:lnTo>
                  <a:lnTo>
                    <a:pt x="129540" y="422402"/>
                  </a:lnTo>
                  <a:lnTo>
                    <a:pt x="133350" y="421640"/>
                  </a:lnTo>
                  <a:lnTo>
                    <a:pt x="141732" y="421640"/>
                  </a:lnTo>
                  <a:lnTo>
                    <a:pt x="145542" y="423164"/>
                  </a:lnTo>
                  <a:lnTo>
                    <a:pt x="148590" y="426974"/>
                  </a:lnTo>
                  <a:lnTo>
                    <a:pt x="151638" y="430022"/>
                  </a:lnTo>
                  <a:lnTo>
                    <a:pt x="158496" y="476504"/>
                  </a:lnTo>
                  <a:lnTo>
                    <a:pt x="158496" y="420839"/>
                  </a:lnTo>
                  <a:lnTo>
                    <a:pt x="153924" y="417550"/>
                  </a:lnTo>
                  <a:lnTo>
                    <a:pt x="146494" y="414896"/>
                  </a:lnTo>
                  <a:lnTo>
                    <a:pt x="137922" y="414020"/>
                  </a:lnTo>
                  <a:lnTo>
                    <a:pt x="131826" y="414020"/>
                  </a:lnTo>
                  <a:lnTo>
                    <a:pt x="102108" y="447548"/>
                  </a:lnTo>
                  <a:lnTo>
                    <a:pt x="99872" y="476504"/>
                  </a:lnTo>
                  <a:lnTo>
                    <a:pt x="100380" y="489292"/>
                  </a:lnTo>
                  <a:lnTo>
                    <a:pt x="113461" y="526503"/>
                  </a:lnTo>
                  <a:lnTo>
                    <a:pt x="136398" y="535178"/>
                  </a:lnTo>
                  <a:lnTo>
                    <a:pt x="145097" y="534187"/>
                  </a:lnTo>
                  <a:lnTo>
                    <a:pt x="152869" y="531177"/>
                  </a:lnTo>
                  <a:lnTo>
                    <a:pt x="157772" y="527558"/>
                  </a:lnTo>
                  <a:lnTo>
                    <a:pt x="159639" y="526186"/>
                  </a:lnTo>
                  <a:lnTo>
                    <a:pt x="165354" y="519176"/>
                  </a:lnTo>
                  <a:lnTo>
                    <a:pt x="169468" y="510311"/>
                  </a:lnTo>
                  <a:lnTo>
                    <a:pt x="172593" y="499656"/>
                  </a:lnTo>
                  <a:lnTo>
                    <a:pt x="174561" y="487146"/>
                  </a:lnTo>
                  <a:lnTo>
                    <a:pt x="175260" y="472694"/>
                  </a:lnTo>
                  <a:close/>
                </a:path>
                <a:path w="238760" h="535304">
                  <a:moveTo>
                    <a:pt x="238506" y="0"/>
                  </a:moveTo>
                  <a:lnTo>
                    <a:pt x="191262" y="0"/>
                  </a:lnTo>
                  <a:lnTo>
                    <a:pt x="191262" y="8890"/>
                  </a:lnTo>
                  <a:lnTo>
                    <a:pt x="220980" y="889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7050"/>
                  </a:lnTo>
                  <a:lnTo>
                    <a:pt x="238506" y="527050"/>
                  </a:lnTo>
                  <a:lnTo>
                    <a:pt x="238506" y="518160"/>
                  </a:lnTo>
                  <a:lnTo>
                    <a:pt x="238506" y="889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3499103" y="8022590"/>
            <a:ext cx="176784" cy="125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8836" y="8027161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54680" y="8027161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8624" y="8027161"/>
            <a:ext cx="175943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4438" y="8235950"/>
            <a:ext cx="172974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80282" y="8231378"/>
            <a:ext cx="170687" cy="1257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56126" y="8231378"/>
            <a:ext cx="170687" cy="1257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67021" y="8235950"/>
            <a:ext cx="175260" cy="1211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62144" y="8060690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5190744" y="7818373"/>
            <a:ext cx="236220" cy="539115"/>
            <a:chOff x="5190744" y="7818373"/>
            <a:chExt cx="236220" cy="539115"/>
          </a:xfrm>
        </p:grpSpPr>
        <p:sp>
          <p:nvSpPr>
            <p:cNvPr id="60" name="object 60"/>
            <p:cNvSpPr/>
            <p:nvPr/>
          </p:nvSpPr>
          <p:spPr>
            <a:xfrm>
              <a:off x="5190744" y="7818373"/>
              <a:ext cx="235585" cy="530860"/>
            </a:xfrm>
            <a:custGeom>
              <a:avLst/>
              <a:gdLst/>
              <a:ahLst/>
              <a:cxnLst/>
              <a:rect l="l" t="t" r="r" b="b"/>
              <a:pathLst>
                <a:path w="235585" h="530859">
                  <a:moveTo>
                    <a:pt x="46482" y="3556"/>
                  </a:moveTo>
                  <a:lnTo>
                    <a:pt x="0" y="3556"/>
                  </a:lnTo>
                  <a:lnTo>
                    <a:pt x="0" y="12446"/>
                  </a:lnTo>
                  <a:lnTo>
                    <a:pt x="0" y="521716"/>
                  </a:lnTo>
                  <a:lnTo>
                    <a:pt x="0" y="530606"/>
                  </a:lnTo>
                  <a:lnTo>
                    <a:pt x="46482" y="530606"/>
                  </a:lnTo>
                  <a:lnTo>
                    <a:pt x="46482" y="521716"/>
                  </a:lnTo>
                  <a:lnTo>
                    <a:pt x="17526" y="521716"/>
                  </a:lnTo>
                  <a:lnTo>
                    <a:pt x="17526" y="12446"/>
                  </a:lnTo>
                  <a:lnTo>
                    <a:pt x="46482" y="12446"/>
                  </a:lnTo>
                  <a:lnTo>
                    <a:pt x="46482" y="3556"/>
                  </a:lnTo>
                  <a:close/>
                </a:path>
                <a:path w="235585" h="530859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80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14" y="59245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39" y="117919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92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  <a:path w="235585" h="530859">
                  <a:moveTo>
                    <a:pt x="235419" y="49530"/>
                  </a:moveTo>
                  <a:lnTo>
                    <a:pt x="225552" y="12192"/>
                  </a:lnTo>
                  <a:lnTo>
                    <a:pt x="221221" y="7620"/>
                  </a:lnTo>
                  <a:lnTo>
                    <a:pt x="220408" y="6756"/>
                  </a:lnTo>
                  <a:lnTo>
                    <a:pt x="219456" y="6184"/>
                  </a:lnTo>
                  <a:lnTo>
                    <a:pt x="219456" y="36576"/>
                  </a:lnTo>
                  <a:lnTo>
                    <a:pt x="219456" y="47244"/>
                  </a:lnTo>
                  <a:lnTo>
                    <a:pt x="218694" y="49530"/>
                  </a:lnTo>
                  <a:lnTo>
                    <a:pt x="218694" y="51816"/>
                  </a:lnTo>
                  <a:lnTo>
                    <a:pt x="217932" y="52578"/>
                  </a:lnTo>
                  <a:lnTo>
                    <a:pt x="217932" y="53340"/>
                  </a:lnTo>
                  <a:lnTo>
                    <a:pt x="217170" y="54102"/>
                  </a:lnTo>
                  <a:lnTo>
                    <a:pt x="217170" y="54864"/>
                  </a:lnTo>
                  <a:lnTo>
                    <a:pt x="216408" y="54864"/>
                  </a:lnTo>
                  <a:lnTo>
                    <a:pt x="213360" y="57912"/>
                  </a:lnTo>
                  <a:lnTo>
                    <a:pt x="211836" y="58674"/>
                  </a:lnTo>
                  <a:lnTo>
                    <a:pt x="209550" y="60198"/>
                  </a:lnTo>
                  <a:lnTo>
                    <a:pt x="208026" y="60960"/>
                  </a:lnTo>
                  <a:lnTo>
                    <a:pt x="205740" y="61722"/>
                  </a:lnTo>
                  <a:lnTo>
                    <a:pt x="204216" y="62484"/>
                  </a:lnTo>
                  <a:lnTo>
                    <a:pt x="201930" y="62484"/>
                  </a:lnTo>
                  <a:lnTo>
                    <a:pt x="199644" y="63246"/>
                  </a:lnTo>
                  <a:lnTo>
                    <a:pt x="198120" y="63246"/>
                  </a:lnTo>
                  <a:lnTo>
                    <a:pt x="195834" y="64008"/>
                  </a:lnTo>
                  <a:lnTo>
                    <a:pt x="187452" y="64008"/>
                  </a:lnTo>
                  <a:lnTo>
                    <a:pt x="182118" y="61722"/>
                  </a:lnTo>
                  <a:lnTo>
                    <a:pt x="179070" y="56388"/>
                  </a:lnTo>
                  <a:lnTo>
                    <a:pt x="175260" y="51816"/>
                  </a:lnTo>
                  <a:lnTo>
                    <a:pt x="173736" y="44958"/>
                  </a:lnTo>
                  <a:lnTo>
                    <a:pt x="173736" y="28956"/>
                  </a:lnTo>
                  <a:lnTo>
                    <a:pt x="175260" y="21336"/>
                  </a:lnTo>
                  <a:lnTo>
                    <a:pt x="176784" y="18288"/>
                  </a:lnTo>
                  <a:lnTo>
                    <a:pt x="179070" y="16002"/>
                  </a:lnTo>
                  <a:lnTo>
                    <a:pt x="180594" y="12954"/>
                  </a:lnTo>
                  <a:lnTo>
                    <a:pt x="182880" y="11430"/>
                  </a:lnTo>
                  <a:lnTo>
                    <a:pt x="188976" y="8382"/>
                  </a:lnTo>
                  <a:lnTo>
                    <a:pt x="192786" y="7620"/>
                  </a:lnTo>
                  <a:lnTo>
                    <a:pt x="201930" y="7620"/>
                  </a:lnTo>
                  <a:lnTo>
                    <a:pt x="216408" y="24384"/>
                  </a:lnTo>
                  <a:lnTo>
                    <a:pt x="218694" y="29718"/>
                  </a:lnTo>
                  <a:lnTo>
                    <a:pt x="219456" y="36576"/>
                  </a:lnTo>
                  <a:lnTo>
                    <a:pt x="219456" y="6184"/>
                  </a:lnTo>
                  <a:lnTo>
                    <a:pt x="214122" y="2959"/>
                  </a:lnTo>
                  <a:lnTo>
                    <a:pt x="206692" y="736"/>
                  </a:lnTo>
                  <a:lnTo>
                    <a:pt x="198120" y="0"/>
                  </a:lnTo>
                  <a:lnTo>
                    <a:pt x="191262" y="0"/>
                  </a:lnTo>
                  <a:lnTo>
                    <a:pt x="185166" y="762"/>
                  </a:lnTo>
                  <a:lnTo>
                    <a:pt x="180594" y="3048"/>
                  </a:lnTo>
                  <a:lnTo>
                    <a:pt x="175260" y="4572"/>
                  </a:lnTo>
                  <a:lnTo>
                    <a:pt x="170688" y="7620"/>
                  </a:lnTo>
                  <a:lnTo>
                    <a:pt x="167640" y="11430"/>
                  </a:lnTo>
                  <a:lnTo>
                    <a:pt x="164592" y="14478"/>
                  </a:lnTo>
                  <a:lnTo>
                    <a:pt x="161544" y="19050"/>
                  </a:lnTo>
                  <a:lnTo>
                    <a:pt x="158496" y="28194"/>
                  </a:lnTo>
                  <a:lnTo>
                    <a:pt x="157734" y="32766"/>
                  </a:lnTo>
                  <a:lnTo>
                    <a:pt x="157734" y="44958"/>
                  </a:lnTo>
                  <a:lnTo>
                    <a:pt x="181356" y="73152"/>
                  </a:lnTo>
                  <a:lnTo>
                    <a:pt x="193548" y="73152"/>
                  </a:lnTo>
                  <a:lnTo>
                    <a:pt x="198120" y="72390"/>
                  </a:lnTo>
                  <a:lnTo>
                    <a:pt x="203454" y="70104"/>
                  </a:lnTo>
                  <a:lnTo>
                    <a:pt x="208026" y="68580"/>
                  </a:lnTo>
                  <a:lnTo>
                    <a:pt x="212598" y="66294"/>
                  </a:lnTo>
                  <a:lnTo>
                    <a:pt x="215341" y="64008"/>
                  </a:lnTo>
                  <a:lnTo>
                    <a:pt x="217170" y="62484"/>
                  </a:lnTo>
                  <a:lnTo>
                    <a:pt x="202692" y="102870"/>
                  </a:lnTo>
                  <a:lnTo>
                    <a:pt x="183642" y="112014"/>
                  </a:lnTo>
                  <a:lnTo>
                    <a:pt x="176022" y="112014"/>
                  </a:lnTo>
                  <a:lnTo>
                    <a:pt x="176022" y="115824"/>
                  </a:lnTo>
                  <a:lnTo>
                    <a:pt x="179070" y="121158"/>
                  </a:lnTo>
                  <a:lnTo>
                    <a:pt x="187350" y="119710"/>
                  </a:lnTo>
                  <a:lnTo>
                    <a:pt x="195072" y="117538"/>
                  </a:lnTo>
                  <a:lnTo>
                    <a:pt x="227838" y="86106"/>
                  </a:lnTo>
                  <a:lnTo>
                    <a:pt x="235013" y="58889"/>
                  </a:lnTo>
                  <a:lnTo>
                    <a:pt x="235419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48656" y="8022589"/>
              <a:ext cx="176784" cy="1257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53990" y="8235949"/>
              <a:ext cx="172974" cy="12115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5569458" y="7813802"/>
            <a:ext cx="172212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5880353" y="7818373"/>
            <a:ext cx="238760" cy="539115"/>
            <a:chOff x="5880353" y="7818373"/>
            <a:chExt cx="238760" cy="539115"/>
          </a:xfrm>
        </p:grpSpPr>
        <p:sp>
          <p:nvSpPr>
            <p:cNvPr id="65" name="object 65"/>
            <p:cNvSpPr/>
            <p:nvPr/>
          </p:nvSpPr>
          <p:spPr>
            <a:xfrm>
              <a:off x="5880353" y="7818373"/>
              <a:ext cx="175260" cy="1211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81955" y="8027161"/>
              <a:ext cx="175943" cy="1211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80354" y="7821929"/>
              <a:ext cx="238760" cy="535305"/>
            </a:xfrm>
            <a:custGeom>
              <a:avLst/>
              <a:gdLst/>
              <a:ahLst/>
              <a:cxnLst/>
              <a:rect l="l" t="t" r="r" b="b"/>
              <a:pathLst>
                <a:path w="238760" h="535304">
                  <a:moveTo>
                    <a:pt x="79248" y="494030"/>
                  </a:moveTo>
                  <a:lnTo>
                    <a:pt x="76962" y="488696"/>
                  </a:lnTo>
                  <a:lnTo>
                    <a:pt x="73914" y="483362"/>
                  </a:lnTo>
                  <a:lnTo>
                    <a:pt x="70104" y="478790"/>
                  </a:lnTo>
                  <a:lnTo>
                    <a:pt x="66903" y="476504"/>
                  </a:lnTo>
                  <a:lnTo>
                    <a:pt x="64770" y="474980"/>
                  </a:lnTo>
                  <a:lnTo>
                    <a:pt x="62484" y="473837"/>
                  </a:lnTo>
                  <a:lnTo>
                    <a:pt x="62484" y="497078"/>
                  </a:lnTo>
                  <a:lnTo>
                    <a:pt x="62484" y="507746"/>
                  </a:lnTo>
                  <a:lnTo>
                    <a:pt x="44196" y="527558"/>
                  </a:lnTo>
                  <a:lnTo>
                    <a:pt x="35814" y="527558"/>
                  </a:lnTo>
                  <a:lnTo>
                    <a:pt x="32004" y="526796"/>
                  </a:lnTo>
                  <a:lnTo>
                    <a:pt x="25908" y="523748"/>
                  </a:lnTo>
                  <a:lnTo>
                    <a:pt x="23622" y="522224"/>
                  </a:lnTo>
                  <a:lnTo>
                    <a:pt x="22098" y="519938"/>
                  </a:lnTo>
                  <a:lnTo>
                    <a:pt x="19812" y="517652"/>
                  </a:lnTo>
                  <a:lnTo>
                    <a:pt x="18288" y="514604"/>
                  </a:lnTo>
                  <a:lnTo>
                    <a:pt x="17526" y="511556"/>
                  </a:lnTo>
                  <a:lnTo>
                    <a:pt x="16764" y="507746"/>
                  </a:lnTo>
                  <a:lnTo>
                    <a:pt x="16764" y="494030"/>
                  </a:lnTo>
                  <a:lnTo>
                    <a:pt x="31242" y="476504"/>
                  </a:lnTo>
                  <a:lnTo>
                    <a:pt x="44196" y="476504"/>
                  </a:lnTo>
                  <a:lnTo>
                    <a:pt x="48006" y="477266"/>
                  </a:lnTo>
                  <a:lnTo>
                    <a:pt x="51054" y="479552"/>
                  </a:lnTo>
                  <a:lnTo>
                    <a:pt x="54864" y="481076"/>
                  </a:lnTo>
                  <a:lnTo>
                    <a:pt x="57150" y="484124"/>
                  </a:lnTo>
                  <a:lnTo>
                    <a:pt x="59436" y="488696"/>
                  </a:lnTo>
                  <a:lnTo>
                    <a:pt x="60960" y="492506"/>
                  </a:lnTo>
                  <a:lnTo>
                    <a:pt x="62484" y="497078"/>
                  </a:lnTo>
                  <a:lnTo>
                    <a:pt x="62484" y="473837"/>
                  </a:lnTo>
                  <a:lnTo>
                    <a:pt x="58674" y="471932"/>
                  </a:lnTo>
                  <a:lnTo>
                    <a:pt x="57912" y="471170"/>
                  </a:lnTo>
                  <a:lnTo>
                    <a:pt x="63055" y="468884"/>
                  </a:lnTo>
                  <a:lnTo>
                    <a:pt x="64770" y="468122"/>
                  </a:lnTo>
                  <a:lnTo>
                    <a:pt x="69342" y="464312"/>
                  </a:lnTo>
                  <a:lnTo>
                    <a:pt x="72390" y="459740"/>
                  </a:lnTo>
                  <a:lnTo>
                    <a:pt x="76200" y="455168"/>
                  </a:lnTo>
                  <a:lnTo>
                    <a:pt x="77724" y="449834"/>
                  </a:lnTo>
                  <a:lnTo>
                    <a:pt x="77724" y="436880"/>
                  </a:lnTo>
                  <a:lnTo>
                    <a:pt x="76200" y="431546"/>
                  </a:lnTo>
                  <a:lnTo>
                    <a:pt x="73152" y="427736"/>
                  </a:lnTo>
                  <a:lnTo>
                    <a:pt x="70104" y="423164"/>
                  </a:lnTo>
                  <a:lnTo>
                    <a:pt x="68580" y="421640"/>
                  </a:lnTo>
                  <a:lnTo>
                    <a:pt x="66294" y="419354"/>
                  </a:lnTo>
                  <a:lnTo>
                    <a:pt x="61722" y="417639"/>
                  </a:lnTo>
                  <a:lnTo>
                    <a:pt x="61722" y="439928"/>
                  </a:lnTo>
                  <a:lnTo>
                    <a:pt x="61722" y="449834"/>
                  </a:lnTo>
                  <a:lnTo>
                    <a:pt x="60960" y="453644"/>
                  </a:lnTo>
                  <a:lnTo>
                    <a:pt x="58674" y="457454"/>
                  </a:lnTo>
                  <a:lnTo>
                    <a:pt x="57150" y="461264"/>
                  </a:lnTo>
                  <a:lnTo>
                    <a:pt x="54864" y="463550"/>
                  </a:lnTo>
                  <a:lnTo>
                    <a:pt x="51816" y="465836"/>
                  </a:lnTo>
                  <a:lnTo>
                    <a:pt x="48768" y="467360"/>
                  </a:lnTo>
                  <a:lnTo>
                    <a:pt x="44196" y="468884"/>
                  </a:lnTo>
                  <a:lnTo>
                    <a:pt x="35814" y="468884"/>
                  </a:lnTo>
                  <a:lnTo>
                    <a:pt x="17526" y="450596"/>
                  </a:lnTo>
                  <a:lnTo>
                    <a:pt x="17526" y="436880"/>
                  </a:lnTo>
                  <a:lnTo>
                    <a:pt x="19050" y="431546"/>
                  </a:lnTo>
                  <a:lnTo>
                    <a:pt x="22860" y="426974"/>
                  </a:lnTo>
                  <a:lnTo>
                    <a:pt x="26670" y="423164"/>
                  </a:lnTo>
                  <a:lnTo>
                    <a:pt x="32004" y="421640"/>
                  </a:lnTo>
                  <a:lnTo>
                    <a:pt x="43434" y="421640"/>
                  </a:lnTo>
                  <a:lnTo>
                    <a:pt x="61722" y="439928"/>
                  </a:lnTo>
                  <a:lnTo>
                    <a:pt x="61722" y="417639"/>
                  </a:lnTo>
                  <a:lnTo>
                    <a:pt x="60198" y="417068"/>
                  </a:lnTo>
                  <a:lnTo>
                    <a:pt x="54864" y="414782"/>
                  </a:lnTo>
                  <a:lnTo>
                    <a:pt x="48006" y="414020"/>
                  </a:lnTo>
                  <a:lnTo>
                    <a:pt x="32766" y="414020"/>
                  </a:lnTo>
                  <a:lnTo>
                    <a:pt x="25908" y="414782"/>
                  </a:lnTo>
                  <a:lnTo>
                    <a:pt x="19812" y="417830"/>
                  </a:lnTo>
                  <a:lnTo>
                    <a:pt x="13716" y="420116"/>
                  </a:lnTo>
                  <a:lnTo>
                    <a:pt x="9144" y="423926"/>
                  </a:lnTo>
                  <a:lnTo>
                    <a:pt x="6096" y="428498"/>
                  </a:lnTo>
                  <a:lnTo>
                    <a:pt x="3048" y="433832"/>
                  </a:lnTo>
                  <a:lnTo>
                    <a:pt x="1524" y="439166"/>
                  </a:lnTo>
                  <a:lnTo>
                    <a:pt x="1524" y="444500"/>
                  </a:lnTo>
                  <a:lnTo>
                    <a:pt x="2667" y="453948"/>
                  </a:lnTo>
                  <a:lnTo>
                    <a:pt x="6096" y="461746"/>
                  </a:lnTo>
                  <a:lnTo>
                    <a:pt x="11811" y="467969"/>
                  </a:lnTo>
                  <a:lnTo>
                    <a:pt x="19812" y="472694"/>
                  </a:lnTo>
                  <a:lnTo>
                    <a:pt x="19812" y="473456"/>
                  </a:lnTo>
                  <a:lnTo>
                    <a:pt x="0" y="509270"/>
                  </a:lnTo>
                  <a:lnTo>
                    <a:pt x="1524" y="514604"/>
                  </a:lnTo>
                  <a:lnTo>
                    <a:pt x="30480" y="535178"/>
                  </a:lnTo>
                  <a:lnTo>
                    <a:pt x="46482" y="535178"/>
                  </a:lnTo>
                  <a:lnTo>
                    <a:pt x="79248" y="507746"/>
                  </a:lnTo>
                  <a:lnTo>
                    <a:pt x="79248" y="494030"/>
                  </a:lnTo>
                  <a:close/>
                </a:path>
                <a:path w="238760" h="535304">
                  <a:moveTo>
                    <a:pt x="175260" y="472694"/>
                  </a:moveTo>
                  <a:lnTo>
                    <a:pt x="165354" y="428498"/>
                  </a:lnTo>
                  <a:lnTo>
                    <a:pt x="158496" y="420839"/>
                  </a:lnTo>
                  <a:lnTo>
                    <a:pt x="158496" y="476504"/>
                  </a:lnTo>
                  <a:lnTo>
                    <a:pt x="158140" y="487146"/>
                  </a:lnTo>
                  <a:lnTo>
                    <a:pt x="144780" y="527558"/>
                  </a:lnTo>
                  <a:lnTo>
                    <a:pt x="130302" y="527558"/>
                  </a:lnTo>
                  <a:lnTo>
                    <a:pt x="116865" y="485990"/>
                  </a:lnTo>
                  <a:lnTo>
                    <a:pt x="116586" y="457454"/>
                  </a:lnTo>
                  <a:lnTo>
                    <a:pt x="118872" y="439166"/>
                  </a:lnTo>
                  <a:lnTo>
                    <a:pt x="120396" y="435356"/>
                  </a:lnTo>
                  <a:lnTo>
                    <a:pt x="122682" y="430784"/>
                  </a:lnTo>
                  <a:lnTo>
                    <a:pt x="124206" y="426974"/>
                  </a:lnTo>
                  <a:lnTo>
                    <a:pt x="127254" y="424688"/>
                  </a:lnTo>
                  <a:lnTo>
                    <a:pt x="129540" y="422402"/>
                  </a:lnTo>
                  <a:lnTo>
                    <a:pt x="133350" y="421640"/>
                  </a:lnTo>
                  <a:lnTo>
                    <a:pt x="141732" y="421640"/>
                  </a:lnTo>
                  <a:lnTo>
                    <a:pt x="145542" y="423164"/>
                  </a:lnTo>
                  <a:lnTo>
                    <a:pt x="148590" y="426974"/>
                  </a:lnTo>
                  <a:lnTo>
                    <a:pt x="151638" y="430022"/>
                  </a:lnTo>
                  <a:lnTo>
                    <a:pt x="158496" y="476504"/>
                  </a:lnTo>
                  <a:lnTo>
                    <a:pt x="158496" y="420839"/>
                  </a:lnTo>
                  <a:lnTo>
                    <a:pt x="153924" y="417550"/>
                  </a:lnTo>
                  <a:lnTo>
                    <a:pt x="146494" y="414896"/>
                  </a:lnTo>
                  <a:lnTo>
                    <a:pt x="137922" y="414020"/>
                  </a:lnTo>
                  <a:lnTo>
                    <a:pt x="131826" y="414020"/>
                  </a:lnTo>
                  <a:lnTo>
                    <a:pt x="102108" y="447548"/>
                  </a:lnTo>
                  <a:lnTo>
                    <a:pt x="99872" y="476504"/>
                  </a:lnTo>
                  <a:lnTo>
                    <a:pt x="100380" y="489292"/>
                  </a:lnTo>
                  <a:lnTo>
                    <a:pt x="113461" y="526503"/>
                  </a:lnTo>
                  <a:lnTo>
                    <a:pt x="136398" y="535178"/>
                  </a:lnTo>
                  <a:lnTo>
                    <a:pt x="145097" y="534187"/>
                  </a:lnTo>
                  <a:lnTo>
                    <a:pt x="152869" y="531177"/>
                  </a:lnTo>
                  <a:lnTo>
                    <a:pt x="157772" y="527558"/>
                  </a:lnTo>
                  <a:lnTo>
                    <a:pt x="159639" y="526186"/>
                  </a:lnTo>
                  <a:lnTo>
                    <a:pt x="165354" y="519176"/>
                  </a:lnTo>
                  <a:lnTo>
                    <a:pt x="169468" y="510311"/>
                  </a:lnTo>
                  <a:lnTo>
                    <a:pt x="172593" y="499656"/>
                  </a:lnTo>
                  <a:lnTo>
                    <a:pt x="174561" y="487146"/>
                  </a:lnTo>
                  <a:lnTo>
                    <a:pt x="175260" y="472694"/>
                  </a:lnTo>
                  <a:close/>
                </a:path>
                <a:path w="238760" h="535304">
                  <a:moveTo>
                    <a:pt x="238506" y="0"/>
                  </a:moveTo>
                  <a:lnTo>
                    <a:pt x="191262" y="0"/>
                  </a:lnTo>
                  <a:lnTo>
                    <a:pt x="191262" y="8890"/>
                  </a:lnTo>
                  <a:lnTo>
                    <a:pt x="220980" y="8890"/>
                  </a:lnTo>
                  <a:lnTo>
                    <a:pt x="220980" y="518160"/>
                  </a:lnTo>
                  <a:lnTo>
                    <a:pt x="191262" y="518160"/>
                  </a:lnTo>
                  <a:lnTo>
                    <a:pt x="191262" y="527050"/>
                  </a:lnTo>
                  <a:lnTo>
                    <a:pt x="238506" y="527050"/>
                  </a:lnTo>
                  <a:lnTo>
                    <a:pt x="238506" y="518160"/>
                  </a:lnTo>
                  <a:lnTo>
                    <a:pt x="238506" y="8890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5568012" y="8027161"/>
            <a:ext cx="173657" cy="121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69458" y="8231378"/>
            <a:ext cx="170687" cy="1257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549400" y="8820657"/>
            <a:ext cx="943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Original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image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63900" y="8820657"/>
            <a:ext cx="1520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image with rows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deleted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054600" y="8820657"/>
            <a:ext cx="1278255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84455">
              <a:lnSpc>
                <a:spcPts val="1380"/>
              </a:lnSpc>
              <a:spcBef>
                <a:spcPts val="195"/>
              </a:spcBef>
            </a:pPr>
            <a:r>
              <a:rPr sz="1200" spc="-5" dirty="0">
                <a:latin typeface="Times New Roman"/>
                <a:cs typeface="Times New Roman"/>
              </a:rPr>
              <a:t>image with rows 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deleted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162050" y="1207261"/>
            <a:ext cx="5275326" cy="38450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4900" y="1056551"/>
            <a:ext cx="5340350" cy="258000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1600" b="1" spc="-5" dirty="0">
                <a:latin typeface="Times New Roman"/>
                <a:cs typeface="Times New Roman"/>
              </a:rPr>
              <a:t>Image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algebra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44"/>
              </a:spcBef>
            </a:pPr>
            <a:r>
              <a:rPr sz="1400" spc="-5" dirty="0">
                <a:latin typeface="Times New Roman"/>
                <a:cs typeface="Times New Roman"/>
              </a:rPr>
              <a:t>There are </a:t>
            </a:r>
            <a:r>
              <a:rPr sz="1400" dirty="0">
                <a:latin typeface="Times New Roman"/>
                <a:cs typeface="Times New Roman"/>
              </a:rPr>
              <a:t>two </a:t>
            </a:r>
            <a:r>
              <a:rPr sz="1400" spc="-5" dirty="0">
                <a:latin typeface="Times New Roman"/>
                <a:cs typeface="Times New Roman"/>
              </a:rPr>
              <a:t>categories of algebraic operations applied to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images:</a:t>
            </a:r>
            <a:endParaRPr sz="1400">
              <a:latin typeface="Times New Roman"/>
              <a:cs typeface="Times New Roman"/>
            </a:endParaRPr>
          </a:p>
          <a:p>
            <a:pPr marL="533400" indent="-228600">
              <a:lnSpc>
                <a:spcPct val="100000"/>
              </a:lnSpc>
              <a:spcBef>
                <a:spcPts val="840"/>
              </a:spcBef>
              <a:buFont typeface="Symbol"/>
              <a:buChar char=""/>
              <a:tabLst>
                <a:tab pos="532765" algn="l"/>
                <a:tab pos="533400" algn="l"/>
              </a:tabLst>
            </a:pPr>
            <a:r>
              <a:rPr sz="1400" spc="-5" dirty="0">
                <a:latin typeface="Times New Roman"/>
                <a:cs typeface="Times New Roman"/>
              </a:rPr>
              <a:t>Arithmetic</a:t>
            </a:r>
            <a:endParaRPr sz="1400">
              <a:latin typeface="Times New Roman"/>
              <a:cs typeface="Times New Roman"/>
            </a:endParaRPr>
          </a:p>
          <a:p>
            <a:pPr marL="533400" indent="-228600">
              <a:lnSpc>
                <a:spcPct val="100000"/>
              </a:lnSpc>
              <a:spcBef>
                <a:spcPts val="835"/>
              </a:spcBef>
              <a:buFont typeface="Symbol"/>
              <a:buChar char=""/>
              <a:tabLst>
                <a:tab pos="532765" algn="l"/>
                <a:tab pos="533400" algn="l"/>
              </a:tabLst>
            </a:pPr>
            <a:r>
              <a:rPr sz="1400" spc="-5" dirty="0">
                <a:latin typeface="Times New Roman"/>
                <a:cs typeface="Times New Roman"/>
              </a:rPr>
              <a:t>Logic</a:t>
            </a:r>
            <a:endParaRPr sz="1400">
              <a:latin typeface="Times New Roman"/>
              <a:cs typeface="Times New Roman"/>
            </a:endParaRPr>
          </a:p>
          <a:p>
            <a:pPr marL="38100" marR="30480">
              <a:lnSpc>
                <a:spcPct val="143600"/>
              </a:lnSpc>
            </a:pPr>
            <a:r>
              <a:rPr sz="1400" spc="-5" dirty="0">
                <a:latin typeface="Times New Roman"/>
                <a:cs typeface="Times New Roman"/>
              </a:rPr>
              <a:t>These operations are performed on a pixel-by-pixel basis between two or  more images, except for the NOT logic operation which requires only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one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35"/>
              </a:spcBef>
            </a:pPr>
            <a:r>
              <a:rPr sz="1400" spc="-5" dirty="0">
                <a:latin typeface="Times New Roman"/>
                <a:cs typeface="Times New Roman"/>
              </a:rPr>
              <a:t>image. For example, to add images 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350" i="1" spc="-7" baseline="-12345" dirty="0">
                <a:latin typeface="Times New Roman"/>
                <a:cs typeface="Times New Roman"/>
              </a:rPr>
              <a:t>1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350" i="1" spc="-7" baseline="-12345" dirty="0">
                <a:latin typeface="Times New Roman"/>
                <a:cs typeface="Times New Roman"/>
              </a:rPr>
              <a:t>2 </a:t>
            </a:r>
            <a:r>
              <a:rPr sz="1400" spc="-5" dirty="0">
                <a:latin typeface="Times New Roman"/>
                <a:cs typeface="Times New Roman"/>
              </a:rPr>
              <a:t>to create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350" i="1" spc="-7" baseline="-12345" dirty="0">
                <a:latin typeface="Times New Roman"/>
                <a:cs typeface="Times New Roman"/>
              </a:rPr>
              <a:t>3</a:t>
            </a:r>
            <a:r>
              <a:rPr sz="1400" spc="-5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 marL="1811020">
              <a:lnSpc>
                <a:spcPct val="100000"/>
              </a:lnSpc>
              <a:spcBef>
                <a:spcPts val="745"/>
              </a:spcBef>
            </a:pPr>
            <a:r>
              <a:rPr sz="1400" i="1" spc="-15" dirty="0">
                <a:latin typeface="Times New Roman"/>
                <a:cs typeface="Times New Roman"/>
              </a:rPr>
              <a:t>I</a:t>
            </a:r>
            <a:r>
              <a:rPr sz="1350" i="1" spc="-22" baseline="-12345" dirty="0">
                <a:latin typeface="Times New Roman"/>
                <a:cs typeface="Times New Roman"/>
              </a:rPr>
              <a:t>3</a:t>
            </a:r>
            <a:r>
              <a:rPr sz="1400" i="1" spc="-15" dirty="0">
                <a:latin typeface="Times New Roman"/>
                <a:cs typeface="Times New Roman"/>
              </a:rPr>
              <a:t>(x,y) </a:t>
            </a:r>
            <a:r>
              <a:rPr sz="1400" i="1" spc="-160" dirty="0">
                <a:latin typeface="Times New Roman"/>
                <a:cs typeface="Times New Roman"/>
              </a:rPr>
              <a:t>=</a:t>
            </a:r>
            <a:r>
              <a:rPr sz="1400" i="1" spc="3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350" i="1" spc="-7" baseline="-12345" dirty="0">
                <a:latin typeface="Times New Roman"/>
                <a:cs typeface="Times New Roman"/>
              </a:rPr>
              <a:t>1</a:t>
            </a:r>
            <a:r>
              <a:rPr sz="1400" i="1" spc="-5" dirty="0">
                <a:latin typeface="Times New Roman"/>
                <a:cs typeface="Times New Roman"/>
              </a:rPr>
              <a:t>(x,y) </a:t>
            </a:r>
            <a:r>
              <a:rPr sz="1400" i="1" spc="-160" dirty="0">
                <a:latin typeface="Times New Roman"/>
                <a:cs typeface="Times New Roman"/>
              </a:rPr>
              <a:t>+</a:t>
            </a:r>
            <a:r>
              <a:rPr sz="1400" i="1" spc="-9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350" i="1" spc="-7" baseline="-12345" dirty="0">
                <a:latin typeface="Times New Roman"/>
                <a:cs typeface="Times New Roman"/>
              </a:rPr>
              <a:t>2</a:t>
            </a:r>
            <a:r>
              <a:rPr sz="1400" i="1" spc="-5" dirty="0">
                <a:latin typeface="Times New Roman"/>
                <a:cs typeface="Times New Roman"/>
              </a:rPr>
              <a:t>(x,y)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32710" y="4087621"/>
            <a:ext cx="112013" cy="154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3972" y="4130293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013710" y="3886453"/>
            <a:ext cx="135255" cy="536575"/>
            <a:chOff x="3013710" y="3886453"/>
            <a:chExt cx="135255" cy="536575"/>
          </a:xfrm>
        </p:grpSpPr>
        <p:sp>
          <p:nvSpPr>
            <p:cNvPr id="10" name="object 10"/>
            <p:cNvSpPr/>
            <p:nvPr/>
          </p:nvSpPr>
          <p:spPr>
            <a:xfrm>
              <a:off x="3013710" y="3886453"/>
              <a:ext cx="135255" cy="532130"/>
            </a:xfrm>
            <a:custGeom>
              <a:avLst/>
              <a:gdLst/>
              <a:ahLst/>
              <a:cxnLst/>
              <a:rect l="l" t="t" r="r" b="b"/>
              <a:pathLst>
                <a:path w="135255" h="532129">
                  <a:moveTo>
                    <a:pt x="46482" y="4826"/>
                  </a:moveTo>
                  <a:lnTo>
                    <a:pt x="0" y="4826"/>
                  </a:lnTo>
                  <a:lnTo>
                    <a:pt x="0" y="13716"/>
                  </a:lnTo>
                  <a:lnTo>
                    <a:pt x="0" y="522986"/>
                  </a:lnTo>
                  <a:lnTo>
                    <a:pt x="0" y="531876"/>
                  </a:lnTo>
                  <a:lnTo>
                    <a:pt x="46482" y="531876"/>
                  </a:lnTo>
                  <a:lnTo>
                    <a:pt x="46482" y="522986"/>
                  </a:lnTo>
                  <a:lnTo>
                    <a:pt x="17526" y="522986"/>
                  </a:lnTo>
                  <a:lnTo>
                    <a:pt x="17526" y="13716"/>
                  </a:lnTo>
                  <a:lnTo>
                    <a:pt x="46482" y="13716"/>
                  </a:lnTo>
                  <a:lnTo>
                    <a:pt x="46482" y="4826"/>
                  </a:lnTo>
                  <a:close/>
                </a:path>
                <a:path w="135255" h="532129">
                  <a:moveTo>
                    <a:pt x="134874" y="81534"/>
                  </a:moveTo>
                  <a:lnTo>
                    <a:pt x="134112" y="77724"/>
                  </a:lnTo>
                  <a:lnTo>
                    <a:pt x="132588" y="74676"/>
                  </a:lnTo>
                  <a:lnTo>
                    <a:pt x="131064" y="70866"/>
                  </a:lnTo>
                  <a:lnTo>
                    <a:pt x="128778" y="68580"/>
                  </a:lnTo>
                  <a:lnTo>
                    <a:pt x="126492" y="65532"/>
                  </a:lnTo>
                  <a:lnTo>
                    <a:pt x="123444" y="63246"/>
                  </a:lnTo>
                  <a:lnTo>
                    <a:pt x="120396" y="61722"/>
                  </a:lnTo>
                  <a:lnTo>
                    <a:pt x="117348" y="59436"/>
                  </a:lnTo>
                  <a:lnTo>
                    <a:pt x="114300" y="57912"/>
                  </a:lnTo>
                  <a:lnTo>
                    <a:pt x="107442" y="56388"/>
                  </a:lnTo>
                  <a:lnTo>
                    <a:pt x="107442" y="55626"/>
                  </a:lnTo>
                  <a:lnTo>
                    <a:pt x="112776" y="53340"/>
                  </a:lnTo>
                  <a:lnTo>
                    <a:pt x="117348" y="50292"/>
                  </a:lnTo>
                  <a:lnTo>
                    <a:pt x="121158" y="47244"/>
                  </a:lnTo>
                  <a:lnTo>
                    <a:pt x="124968" y="44958"/>
                  </a:lnTo>
                  <a:lnTo>
                    <a:pt x="127254" y="41910"/>
                  </a:lnTo>
                  <a:lnTo>
                    <a:pt x="129540" y="38100"/>
                  </a:lnTo>
                  <a:lnTo>
                    <a:pt x="131064" y="34290"/>
                  </a:lnTo>
                  <a:lnTo>
                    <a:pt x="132588" y="29718"/>
                  </a:lnTo>
                  <a:lnTo>
                    <a:pt x="132588" y="19812"/>
                  </a:lnTo>
                  <a:lnTo>
                    <a:pt x="131064" y="15240"/>
                  </a:lnTo>
                  <a:lnTo>
                    <a:pt x="128016" y="11430"/>
                  </a:lnTo>
                  <a:lnTo>
                    <a:pt x="125730" y="7620"/>
                  </a:lnTo>
                  <a:lnTo>
                    <a:pt x="121920" y="4572"/>
                  </a:lnTo>
                  <a:lnTo>
                    <a:pt x="117348" y="3048"/>
                  </a:lnTo>
                  <a:lnTo>
                    <a:pt x="112014" y="762"/>
                  </a:lnTo>
                  <a:lnTo>
                    <a:pt x="106680" y="0"/>
                  </a:lnTo>
                  <a:lnTo>
                    <a:pt x="94488" y="0"/>
                  </a:lnTo>
                  <a:lnTo>
                    <a:pt x="89154" y="762"/>
                  </a:lnTo>
                  <a:lnTo>
                    <a:pt x="76962" y="3810"/>
                  </a:lnTo>
                  <a:lnTo>
                    <a:pt x="70866" y="6096"/>
                  </a:lnTo>
                  <a:lnTo>
                    <a:pt x="64770" y="9144"/>
                  </a:lnTo>
                  <a:lnTo>
                    <a:pt x="64770" y="25908"/>
                  </a:lnTo>
                  <a:lnTo>
                    <a:pt x="75438" y="25908"/>
                  </a:lnTo>
                  <a:lnTo>
                    <a:pt x="76962" y="19812"/>
                  </a:lnTo>
                  <a:lnTo>
                    <a:pt x="79248" y="15240"/>
                  </a:lnTo>
                  <a:lnTo>
                    <a:pt x="82296" y="12192"/>
                  </a:lnTo>
                  <a:lnTo>
                    <a:pt x="86106" y="9906"/>
                  </a:lnTo>
                  <a:lnTo>
                    <a:pt x="89916" y="8382"/>
                  </a:lnTo>
                  <a:lnTo>
                    <a:pt x="102108" y="8382"/>
                  </a:lnTo>
                  <a:lnTo>
                    <a:pt x="106680" y="9906"/>
                  </a:lnTo>
                  <a:lnTo>
                    <a:pt x="110490" y="12954"/>
                  </a:lnTo>
                  <a:lnTo>
                    <a:pt x="113538" y="16764"/>
                  </a:lnTo>
                  <a:lnTo>
                    <a:pt x="115824" y="21336"/>
                  </a:lnTo>
                  <a:lnTo>
                    <a:pt x="115824" y="32766"/>
                  </a:lnTo>
                  <a:lnTo>
                    <a:pt x="114300" y="37338"/>
                  </a:lnTo>
                  <a:lnTo>
                    <a:pt x="111252" y="41148"/>
                  </a:lnTo>
                  <a:lnTo>
                    <a:pt x="108966" y="44958"/>
                  </a:lnTo>
                  <a:lnTo>
                    <a:pt x="105156" y="48768"/>
                  </a:lnTo>
                  <a:lnTo>
                    <a:pt x="94488" y="53340"/>
                  </a:lnTo>
                  <a:lnTo>
                    <a:pt x="88392" y="54864"/>
                  </a:lnTo>
                  <a:lnTo>
                    <a:pt x="80772" y="55626"/>
                  </a:lnTo>
                  <a:lnTo>
                    <a:pt x="80772" y="63246"/>
                  </a:lnTo>
                  <a:lnTo>
                    <a:pt x="97536" y="63246"/>
                  </a:lnTo>
                  <a:lnTo>
                    <a:pt x="105156" y="65532"/>
                  </a:lnTo>
                  <a:lnTo>
                    <a:pt x="110490" y="69342"/>
                  </a:lnTo>
                  <a:lnTo>
                    <a:pt x="115062" y="73914"/>
                  </a:lnTo>
                  <a:lnTo>
                    <a:pt x="118110" y="80772"/>
                  </a:lnTo>
                  <a:lnTo>
                    <a:pt x="118110" y="96774"/>
                  </a:lnTo>
                  <a:lnTo>
                    <a:pt x="115824" y="102870"/>
                  </a:lnTo>
                  <a:lnTo>
                    <a:pt x="112014" y="107442"/>
                  </a:lnTo>
                  <a:lnTo>
                    <a:pt x="108204" y="111252"/>
                  </a:lnTo>
                  <a:lnTo>
                    <a:pt x="102870" y="113538"/>
                  </a:lnTo>
                  <a:lnTo>
                    <a:pt x="89154" y="113538"/>
                  </a:lnTo>
                  <a:lnTo>
                    <a:pt x="84582" y="112014"/>
                  </a:lnTo>
                  <a:lnTo>
                    <a:pt x="81534" y="108966"/>
                  </a:lnTo>
                  <a:lnTo>
                    <a:pt x="78486" y="106680"/>
                  </a:lnTo>
                  <a:lnTo>
                    <a:pt x="75438" y="102108"/>
                  </a:lnTo>
                  <a:lnTo>
                    <a:pt x="73914" y="96774"/>
                  </a:lnTo>
                  <a:lnTo>
                    <a:pt x="63246" y="96774"/>
                  </a:lnTo>
                  <a:lnTo>
                    <a:pt x="63246" y="114300"/>
                  </a:lnTo>
                  <a:lnTo>
                    <a:pt x="67818" y="116586"/>
                  </a:lnTo>
                  <a:lnTo>
                    <a:pt x="73152" y="118110"/>
                  </a:lnTo>
                  <a:lnTo>
                    <a:pt x="78486" y="118872"/>
                  </a:lnTo>
                  <a:lnTo>
                    <a:pt x="84582" y="120396"/>
                  </a:lnTo>
                  <a:lnTo>
                    <a:pt x="89916" y="121158"/>
                  </a:lnTo>
                  <a:lnTo>
                    <a:pt x="103632" y="121158"/>
                  </a:lnTo>
                  <a:lnTo>
                    <a:pt x="110490" y="119634"/>
                  </a:lnTo>
                  <a:lnTo>
                    <a:pt x="122682" y="113538"/>
                  </a:lnTo>
                  <a:lnTo>
                    <a:pt x="127254" y="108966"/>
                  </a:lnTo>
                  <a:lnTo>
                    <a:pt x="130302" y="103632"/>
                  </a:lnTo>
                  <a:lnTo>
                    <a:pt x="133350" y="99060"/>
                  </a:lnTo>
                  <a:lnTo>
                    <a:pt x="134874" y="92964"/>
                  </a:lnTo>
                  <a:lnTo>
                    <a:pt x="134874" y="81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6956" y="4094479"/>
              <a:ext cx="71627" cy="121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194" y="4303267"/>
              <a:ext cx="72389" cy="1196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248405" y="3887978"/>
            <a:ext cx="85343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429840" y="3887978"/>
            <a:ext cx="138430" cy="536575"/>
            <a:chOff x="3429840" y="3887978"/>
            <a:chExt cx="138430" cy="536575"/>
          </a:xfrm>
        </p:grpSpPr>
        <p:sp>
          <p:nvSpPr>
            <p:cNvPr id="15" name="object 15"/>
            <p:cNvSpPr/>
            <p:nvPr/>
          </p:nvSpPr>
          <p:spPr>
            <a:xfrm>
              <a:off x="3431286" y="3887978"/>
              <a:ext cx="76200" cy="118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9838" y="3891279"/>
              <a:ext cx="138430" cy="533400"/>
            </a:xfrm>
            <a:custGeom>
              <a:avLst/>
              <a:gdLst/>
              <a:ahLst/>
              <a:cxnLst/>
              <a:rect l="l" t="t" r="r" b="b"/>
              <a:pathLst>
                <a:path w="138429" h="533400">
                  <a:moveTo>
                    <a:pt x="77647" y="487426"/>
                  </a:moveTo>
                  <a:lnTo>
                    <a:pt x="76123" y="481330"/>
                  </a:lnTo>
                  <a:lnTo>
                    <a:pt x="71551" y="470662"/>
                  </a:lnTo>
                  <a:lnTo>
                    <a:pt x="70332" y="469138"/>
                  </a:lnTo>
                  <a:lnTo>
                    <a:pt x="68503" y="466852"/>
                  </a:lnTo>
                  <a:lnTo>
                    <a:pt x="61645" y="462280"/>
                  </a:lnTo>
                  <a:lnTo>
                    <a:pt x="61645" y="487426"/>
                  </a:lnTo>
                  <a:lnTo>
                    <a:pt x="61645" y="500380"/>
                  </a:lnTo>
                  <a:lnTo>
                    <a:pt x="60883" y="504190"/>
                  </a:lnTo>
                  <a:lnTo>
                    <a:pt x="60121" y="507238"/>
                  </a:lnTo>
                  <a:lnTo>
                    <a:pt x="59359" y="511048"/>
                  </a:lnTo>
                  <a:lnTo>
                    <a:pt x="42595" y="525526"/>
                  </a:lnTo>
                  <a:lnTo>
                    <a:pt x="31165" y="525526"/>
                  </a:lnTo>
                  <a:lnTo>
                    <a:pt x="16687" y="491236"/>
                  </a:lnTo>
                  <a:lnTo>
                    <a:pt x="16687" y="481330"/>
                  </a:lnTo>
                  <a:lnTo>
                    <a:pt x="17449" y="480568"/>
                  </a:lnTo>
                  <a:lnTo>
                    <a:pt x="17449" y="479044"/>
                  </a:lnTo>
                  <a:lnTo>
                    <a:pt x="18211" y="478282"/>
                  </a:lnTo>
                  <a:lnTo>
                    <a:pt x="18211" y="477520"/>
                  </a:lnTo>
                  <a:lnTo>
                    <a:pt x="18973" y="476758"/>
                  </a:lnTo>
                  <a:lnTo>
                    <a:pt x="25831" y="472186"/>
                  </a:lnTo>
                  <a:lnTo>
                    <a:pt x="30403" y="470662"/>
                  </a:lnTo>
                  <a:lnTo>
                    <a:pt x="33451" y="469900"/>
                  </a:lnTo>
                  <a:lnTo>
                    <a:pt x="35737" y="469138"/>
                  </a:lnTo>
                  <a:lnTo>
                    <a:pt x="47929" y="469138"/>
                  </a:lnTo>
                  <a:lnTo>
                    <a:pt x="52501" y="471424"/>
                  </a:lnTo>
                  <a:lnTo>
                    <a:pt x="56311" y="475996"/>
                  </a:lnTo>
                  <a:lnTo>
                    <a:pt x="59359" y="480568"/>
                  </a:lnTo>
                  <a:lnTo>
                    <a:pt x="61645" y="487426"/>
                  </a:lnTo>
                  <a:lnTo>
                    <a:pt x="61645" y="462280"/>
                  </a:lnTo>
                  <a:lnTo>
                    <a:pt x="59359" y="460756"/>
                  </a:lnTo>
                  <a:lnTo>
                    <a:pt x="54025" y="459994"/>
                  </a:lnTo>
                  <a:lnTo>
                    <a:pt x="41833" y="459994"/>
                  </a:lnTo>
                  <a:lnTo>
                    <a:pt x="36499" y="460756"/>
                  </a:lnTo>
                  <a:lnTo>
                    <a:pt x="27355" y="463804"/>
                  </a:lnTo>
                  <a:lnTo>
                    <a:pt x="22783" y="466090"/>
                  </a:lnTo>
                  <a:lnTo>
                    <a:pt x="18211" y="469900"/>
                  </a:lnTo>
                  <a:lnTo>
                    <a:pt x="17449" y="469138"/>
                  </a:lnTo>
                  <a:lnTo>
                    <a:pt x="36499" y="430276"/>
                  </a:lnTo>
                  <a:lnTo>
                    <a:pt x="57835" y="421132"/>
                  </a:lnTo>
                  <a:lnTo>
                    <a:pt x="66979" y="421132"/>
                  </a:lnTo>
                  <a:lnTo>
                    <a:pt x="66979" y="416560"/>
                  </a:lnTo>
                  <a:lnTo>
                    <a:pt x="63169" y="411988"/>
                  </a:lnTo>
                  <a:lnTo>
                    <a:pt x="54787" y="411988"/>
                  </a:lnTo>
                  <a:lnTo>
                    <a:pt x="18211" y="434086"/>
                  </a:lnTo>
                  <a:lnTo>
                    <a:pt x="1066" y="471246"/>
                  </a:lnTo>
                  <a:lnTo>
                    <a:pt x="0" y="487426"/>
                  </a:lnTo>
                  <a:lnTo>
                    <a:pt x="495" y="497065"/>
                  </a:lnTo>
                  <a:lnTo>
                    <a:pt x="20878" y="529907"/>
                  </a:lnTo>
                  <a:lnTo>
                    <a:pt x="37261" y="533146"/>
                  </a:lnTo>
                  <a:lnTo>
                    <a:pt x="46405" y="533146"/>
                  </a:lnTo>
                  <a:lnTo>
                    <a:pt x="54025" y="530860"/>
                  </a:lnTo>
                  <a:lnTo>
                    <a:pt x="59359" y="527812"/>
                  </a:lnTo>
                  <a:lnTo>
                    <a:pt x="63931" y="525526"/>
                  </a:lnTo>
                  <a:lnTo>
                    <a:pt x="65455" y="524764"/>
                  </a:lnTo>
                  <a:lnTo>
                    <a:pt x="70027" y="520192"/>
                  </a:lnTo>
                  <a:lnTo>
                    <a:pt x="73075" y="514096"/>
                  </a:lnTo>
                  <a:lnTo>
                    <a:pt x="76123" y="508762"/>
                  </a:lnTo>
                  <a:lnTo>
                    <a:pt x="77647" y="501904"/>
                  </a:lnTo>
                  <a:lnTo>
                    <a:pt x="77647" y="487426"/>
                  </a:lnTo>
                  <a:close/>
                </a:path>
                <a:path w="138429" h="533400">
                  <a:moveTo>
                    <a:pt x="137845" y="0"/>
                  </a:moveTo>
                  <a:lnTo>
                    <a:pt x="90601" y="0"/>
                  </a:lnTo>
                  <a:lnTo>
                    <a:pt x="90601" y="8890"/>
                  </a:lnTo>
                  <a:lnTo>
                    <a:pt x="120319" y="8890"/>
                  </a:lnTo>
                  <a:lnTo>
                    <a:pt x="120319" y="518160"/>
                  </a:lnTo>
                  <a:lnTo>
                    <a:pt x="90601" y="518160"/>
                  </a:lnTo>
                  <a:lnTo>
                    <a:pt x="90601" y="527050"/>
                  </a:lnTo>
                  <a:lnTo>
                    <a:pt x="137845" y="527050"/>
                  </a:lnTo>
                  <a:lnTo>
                    <a:pt x="137845" y="518160"/>
                  </a:lnTo>
                  <a:lnTo>
                    <a:pt x="137845" y="8890"/>
                  </a:lnTo>
                  <a:lnTo>
                    <a:pt x="137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248405" y="4096003"/>
            <a:ext cx="85343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31285" y="4089908"/>
            <a:ext cx="72389" cy="125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48405" y="4304791"/>
            <a:ext cx="85343" cy="118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6105" y="4087621"/>
            <a:ext cx="113538" cy="154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0416" y="4130293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280153" y="3886453"/>
            <a:ext cx="143510" cy="538480"/>
            <a:chOff x="4280153" y="3886453"/>
            <a:chExt cx="143510" cy="538480"/>
          </a:xfrm>
        </p:grpSpPr>
        <p:sp>
          <p:nvSpPr>
            <p:cNvPr id="23" name="object 23"/>
            <p:cNvSpPr/>
            <p:nvPr/>
          </p:nvSpPr>
          <p:spPr>
            <a:xfrm>
              <a:off x="4280154" y="3886453"/>
              <a:ext cx="140335" cy="532130"/>
            </a:xfrm>
            <a:custGeom>
              <a:avLst/>
              <a:gdLst/>
              <a:ahLst/>
              <a:cxnLst/>
              <a:rect l="l" t="t" r="r" b="b"/>
              <a:pathLst>
                <a:path w="140335" h="532129">
                  <a:moveTo>
                    <a:pt x="46482" y="4826"/>
                  </a:moveTo>
                  <a:lnTo>
                    <a:pt x="0" y="4826"/>
                  </a:lnTo>
                  <a:lnTo>
                    <a:pt x="0" y="13716"/>
                  </a:lnTo>
                  <a:lnTo>
                    <a:pt x="0" y="522986"/>
                  </a:lnTo>
                  <a:lnTo>
                    <a:pt x="0" y="531876"/>
                  </a:lnTo>
                  <a:lnTo>
                    <a:pt x="46482" y="531876"/>
                  </a:lnTo>
                  <a:lnTo>
                    <a:pt x="46482" y="522986"/>
                  </a:lnTo>
                  <a:lnTo>
                    <a:pt x="17526" y="522986"/>
                  </a:lnTo>
                  <a:lnTo>
                    <a:pt x="17526" y="13716"/>
                  </a:lnTo>
                  <a:lnTo>
                    <a:pt x="46482" y="13716"/>
                  </a:lnTo>
                  <a:lnTo>
                    <a:pt x="46482" y="4826"/>
                  </a:lnTo>
                  <a:close/>
                </a:path>
                <a:path w="140335" h="532129">
                  <a:moveTo>
                    <a:pt x="140208" y="75438"/>
                  </a:moveTo>
                  <a:lnTo>
                    <a:pt x="138684" y="69342"/>
                  </a:lnTo>
                  <a:lnTo>
                    <a:pt x="134112" y="58674"/>
                  </a:lnTo>
                  <a:lnTo>
                    <a:pt x="132892" y="57150"/>
                  </a:lnTo>
                  <a:lnTo>
                    <a:pt x="131064" y="54864"/>
                  </a:lnTo>
                  <a:lnTo>
                    <a:pt x="124206" y="50292"/>
                  </a:lnTo>
                  <a:lnTo>
                    <a:pt x="124206" y="75438"/>
                  </a:lnTo>
                  <a:lnTo>
                    <a:pt x="124206" y="88392"/>
                  </a:lnTo>
                  <a:lnTo>
                    <a:pt x="123444" y="92202"/>
                  </a:lnTo>
                  <a:lnTo>
                    <a:pt x="122682" y="95250"/>
                  </a:lnTo>
                  <a:lnTo>
                    <a:pt x="121920" y="99060"/>
                  </a:lnTo>
                  <a:lnTo>
                    <a:pt x="105156" y="113538"/>
                  </a:lnTo>
                  <a:lnTo>
                    <a:pt x="93726" y="113538"/>
                  </a:lnTo>
                  <a:lnTo>
                    <a:pt x="79248" y="79248"/>
                  </a:lnTo>
                  <a:lnTo>
                    <a:pt x="79248" y="69342"/>
                  </a:lnTo>
                  <a:lnTo>
                    <a:pt x="80010" y="68580"/>
                  </a:lnTo>
                  <a:lnTo>
                    <a:pt x="80010" y="67056"/>
                  </a:lnTo>
                  <a:lnTo>
                    <a:pt x="80772" y="66294"/>
                  </a:lnTo>
                  <a:lnTo>
                    <a:pt x="80772" y="65532"/>
                  </a:lnTo>
                  <a:lnTo>
                    <a:pt x="81534" y="64770"/>
                  </a:lnTo>
                  <a:lnTo>
                    <a:pt x="88392" y="60198"/>
                  </a:lnTo>
                  <a:lnTo>
                    <a:pt x="92964" y="58674"/>
                  </a:lnTo>
                  <a:lnTo>
                    <a:pt x="96012" y="57912"/>
                  </a:lnTo>
                  <a:lnTo>
                    <a:pt x="98298" y="57150"/>
                  </a:lnTo>
                  <a:lnTo>
                    <a:pt x="110490" y="57150"/>
                  </a:lnTo>
                  <a:lnTo>
                    <a:pt x="115062" y="59436"/>
                  </a:lnTo>
                  <a:lnTo>
                    <a:pt x="118872" y="64008"/>
                  </a:lnTo>
                  <a:lnTo>
                    <a:pt x="121920" y="68580"/>
                  </a:lnTo>
                  <a:lnTo>
                    <a:pt x="124206" y="75438"/>
                  </a:lnTo>
                  <a:lnTo>
                    <a:pt x="124206" y="50292"/>
                  </a:lnTo>
                  <a:lnTo>
                    <a:pt x="121920" y="48768"/>
                  </a:lnTo>
                  <a:lnTo>
                    <a:pt x="116586" y="48006"/>
                  </a:lnTo>
                  <a:lnTo>
                    <a:pt x="104394" y="48006"/>
                  </a:lnTo>
                  <a:lnTo>
                    <a:pt x="99060" y="48768"/>
                  </a:lnTo>
                  <a:lnTo>
                    <a:pt x="89916" y="51816"/>
                  </a:lnTo>
                  <a:lnTo>
                    <a:pt x="85344" y="54102"/>
                  </a:lnTo>
                  <a:lnTo>
                    <a:pt x="80772" y="57912"/>
                  </a:lnTo>
                  <a:lnTo>
                    <a:pt x="80010" y="57150"/>
                  </a:lnTo>
                  <a:lnTo>
                    <a:pt x="99060" y="18288"/>
                  </a:lnTo>
                  <a:lnTo>
                    <a:pt x="120396" y="9144"/>
                  </a:lnTo>
                  <a:lnTo>
                    <a:pt x="129540" y="9144"/>
                  </a:lnTo>
                  <a:lnTo>
                    <a:pt x="129540" y="4572"/>
                  </a:lnTo>
                  <a:lnTo>
                    <a:pt x="125730" y="0"/>
                  </a:lnTo>
                  <a:lnTo>
                    <a:pt x="117348" y="0"/>
                  </a:lnTo>
                  <a:lnTo>
                    <a:pt x="80772" y="22098"/>
                  </a:lnTo>
                  <a:lnTo>
                    <a:pt x="63627" y="59258"/>
                  </a:lnTo>
                  <a:lnTo>
                    <a:pt x="62560" y="75438"/>
                  </a:lnTo>
                  <a:lnTo>
                    <a:pt x="63055" y="85077"/>
                  </a:lnTo>
                  <a:lnTo>
                    <a:pt x="83439" y="117932"/>
                  </a:lnTo>
                  <a:lnTo>
                    <a:pt x="99822" y="121158"/>
                  </a:lnTo>
                  <a:lnTo>
                    <a:pt x="108966" y="121158"/>
                  </a:lnTo>
                  <a:lnTo>
                    <a:pt x="116586" y="118872"/>
                  </a:lnTo>
                  <a:lnTo>
                    <a:pt x="121920" y="115824"/>
                  </a:lnTo>
                  <a:lnTo>
                    <a:pt x="126479" y="113538"/>
                  </a:lnTo>
                  <a:lnTo>
                    <a:pt x="128016" y="112776"/>
                  </a:lnTo>
                  <a:lnTo>
                    <a:pt x="132588" y="108204"/>
                  </a:lnTo>
                  <a:lnTo>
                    <a:pt x="135636" y="102108"/>
                  </a:lnTo>
                  <a:lnTo>
                    <a:pt x="138684" y="96774"/>
                  </a:lnTo>
                  <a:lnTo>
                    <a:pt x="140208" y="89916"/>
                  </a:lnTo>
                  <a:lnTo>
                    <a:pt x="140208" y="75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38065" y="4096003"/>
              <a:ext cx="85344" cy="1181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43399" y="4303267"/>
              <a:ext cx="71627" cy="121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519500" y="3886453"/>
            <a:ext cx="77645" cy="1211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696283" y="3886453"/>
            <a:ext cx="139065" cy="538480"/>
            <a:chOff x="4696283" y="3886453"/>
            <a:chExt cx="139065" cy="538480"/>
          </a:xfrm>
        </p:grpSpPr>
        <p:sp>
          <p:nvSpPr>
            <p:cNvPr id="28" name="object 28"/>
            <p:cNvSpPr/>
            <p:nvPr/>
          </p:nvSpPr>
          <p:spPr>
            <a:xfrm>
              <a:off x="4696283" y="3886453"/>
              <a:ext cx="77645" cy="1211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96283" y="4094479"/>
              <a:ext cx="77645" cy="1211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97730" y="3891279"/>
              <a:ext cx="137160" cy="533400"/>
            </a:xfrm>
            <a:custGeom>
              <a:avLst/>
              <a:gdLst/>
              <a:ahLst/>
              <a:cxnLst/>
              <a:rect l="l" t="t" r="r" b="b"/>
              <a:pathLst>
                <a:path w="137160" h="533400">
                  <a:moveTo>
                    <a:pt x="72390" y="488950"/>
                  </a:moveTo>
                  <a:lnTo>
                    <a:pt x="70866" y="483616"/>
                  </a:lnTo>
                  <a:lnTo>
                    <a:pt x="64770" y="472948"/>
                  </a:lnTo>
                  <a:lnTo>
                    <a:pt x="63246" y="471424"/>
                  </a:lnTo>
                  <a:lnTo>
                    <a:pt x="60960" y="469138"/>
                  </a:lnTo>
                  <a:lnTo>
                    <a:pt x="54292" y="465328"/>
                  </a:lnTo>
                  <a:lnTo>
                    <a:pt x="50292" y="463042"/>
                  </a:lnTo>
                  <a:lnTo>
                    <a:pt x="44196" y="462280"/>
                  </a:lnTo>
                  <a:lnTo>
                    <a:pt x="29718" y="462280"/>
                  </a:lnTo>
                  <a:lnTo>
                    <a:pt x="25908" y="463042"/>
                  </a:lnTo>
                  <a:lnTo>
                    <a:pt x="16764" y="465328"/>
                  </a:lnTo>
                  <a:lnTo>
                    <a:pt x="16764" y="427990"/>
                  </a:lnTo>
                  <a:lnTo>
                    <a:pt x="67056" y="427990"/>
                  </a:lnTo>
                  <a:lnTo>
                    <a:pt x="68580" y="407416"/>
                  </a:lnTo>
                  <a:lnTo>
                    <a:pt x="61722" y="407416"/>
                  </a:lnTo>
                  <a:lnTo>
                    <a:pt x="60198" y="410464"/>
                  </a:lnTo>
                  <a:lnTo>
                    <a:pt x="58674" y="411988"/>
                  </a:lnTo>
                  <a:lnTo>
                    <a:pt x="58674" y="412750"/>
                  </a:lnTo>
                  <a:lnTo>
                    <a:pt x="56388" y="412750"/>
                  </a:lnTo>
                  <a:lnTo>
                    <a:pt x="54864" y="413512"/>
                  </a:lnTo>
                  <a:lnTo>
                    <a:pt x="5334" y="413512"/>
                  </a:lnTo>
                  <a:lnTo>
                    <a:pt x="5334" y="469900"/>
                  </a:lnTo>
                  <a:lnTo>
                    <a:pt x="12192" y="474472"/>
                  </a:lnTo>
                  <a:lnTo>
                    <a:pt x="15240" y="472948"/>
                  </a:lnTo>
                  <a:lnTo>
                    <a:pt x="18288" y="472186"/>
                  </a:lnTo>
                  <a:lnTo>
                    <a:pt x="21336" y="472186"/>
                  </a:lnTo>
                  <a:lnTo>
                    <a:pt x="23622" y="471424"/>
                  </a:lnTo>
                  <a:lnTo>
                    <a:pt x="35814" y="471424"/>
                  </a:lnTo>
                  <a:lnTo>
                    <a:pt x="40386" y="472186"/>
                  </a:lnTo>
                  <a:lnTo>
                    <a:pt x="43434" y="473710"/>
                  </a:lnTo>
                  <a:lnTo>
                    <a:pt x="47244" y="475234"/>
                  </a:lnTo>
                  <a:lnTo>
                    <a:pt x="50292" y="478282"/>
                  </a:lnTo>
                  <a:lnTo>
                    <a:pt x="51816" y="482854"/>
                  </a:lnTo>
                  <a:lnTo>
                    <a:pt x="54102" y="486664"/>
                  </a:lnTo>
                  <a:lnTo>
                    <a:pt x="55626" y="491236"/>
                  </a:lnTo>
                  <a:lnTo>
                    <a:pt x="55626" y="506476"/>
                  </a:lnTo>
                  <a:lnTo>
                    <a:pt x="53340" y="514096"/>
                  </a:lnTo>
                  <a:lnTo>
                    <a:pt x="45720" y="523240"/>
                  </a:lnTo>
                  <a:lnTo>
                    <a:pt x="39624" y="525526"/>
                  </a:lnTo>
                  <a:lnTo>
                    <a:pt x="25908" y="525526"/>
                  </a:lnTo>
                  <a:lnTo>
                    <a:pt x="22098" y="524002"/>
                  </a:lnTo>
                  <a:lnTo>
                    <a:pt x="18288" y="520954"/>
                  </a:lnTo>
                  <a:lnTo>
                    <a:pt x="14478" y="518668"/>
                  </a:lnTo>
                  <a:lnTo>
                    <a:pt x="12192" y="514096"/>
                  </a:lnTo>
                  <a:lnTo>
                    <a:pt x="10668" y="508762"/>
                  </a:lnTo>
                  <a:lnTo>
                    <a:pt x="0" y="508762"/>
                  </a:lnTo>
                  <a:lnTo>
                    <a:pt x="0" y="527050"/>
                  </a:lnTo>
                  <a:lnTo>
                    <a:pt x="7988" y="529615"/>
                  </a:lnTo>
                  <a:lnTo>
                    <a:pt x="15900" y="531533"/>
                  </a:lnTo>
                  <a:lnTo>
                    <a:pt x="23672" y="532739"/>
                  </a:lnTo>
                  <a:lnTo>
                    <a:pt x="31242" y="533146"/>
                  </a:lnTo>
                  <a:lnTo>
                    <a:pt x="39624" y="533146"/>
                  </a:lnTo>
                  <a:lnTo>
                    <a:pt x="47244" y="531622"/>
                  </a:lnTo>
                  <a:lnTo>
                    <a:pt x="59436" y="525526"/>
                  </a:lnTo>
                  <a:lnTo>
                    <a:pt x="64008" y="521716"/>
                  </a:lnTo>
                  <a:lnTo>
                    <a:pt x="67056" y="515620"/>
                  </a:lnTo>
                  <a:lnTo>
                    <a:pt x="70104" y="510286"/>
                  </a:lnTo>
                  <a:lnTo>
                    <a:pt x="72390" y="503428"/>
                  </a:lnTo>
                  <a:lnTo>
                    <a:pt x="72390" y="488950"/>
                  </a:lnTo>
                  <a:close/>
                </a:path>
                <a:path w="137160" h="533400">
                  <a:moveTo>
                    <a:pt x="137160" y="0"/>
                  </a:moveTo>
                  <a:lnTo>
                    <a:pt x="89916" y="0"/>
                  </a:lnTo>
                  <a:lnTo>
                    <a:pt x="89916" y="8890"/>
                  </a:lnTo>
                  <a:lnTo>
                    <a:pt x="119634" y="8890"/>
                  </a:lnTo>
                  <a:lnTo>
                    <a:pt x="119634" y="518160"/>
                  </a:lnTo>
                  <a:lnTo>
                    <a:pt x="89916" y="518160"/>
                  </a:lnTo>
                  <a:lnTo>
                    <a:pt x="89916" y="527050"/>
                  </a:lnTo>
                  <a:lnTo>
                    <a:pt x="137160" y="527050"/>
                  </a:lnTo>
                  <a:lnTo>
                    <a:pt x="137160" y="518160"/>
                  </a:lnTo>
                  <a:lnTo>
                    <a:pt x="137160" y="889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519421" y="4094479"/>
            <a:ext cx="72389" cy="119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0946" y="4298696"/>
            <a:ext cx="72389" cy="1257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0176" y="4758182"/>
            <a:ext cx="113537" cy="1562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5248" y="4800853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2554985" y="4554728"/>
            <a:ext cx="135255" cy="536575"/>
            <a:chOff x="2554985" y="4554728"/>
            <a:chExt cx="135255" cy="536575"/>
          </a:xfrm>
        </p:grpSpPr>
        <p:sp>
          <p:nvSpPr>
            <p:cNvPr id="36" name="object 36"/>
            <p:cNvSpPr/>
            <p:nvPr/>
          </p:nvSpPr>
          <p:spPr>
            <a:xfrm>
              <a:off x="2554986" y="4554727"/>
              <a:ext cx="135255" cy="534670"/>
            </a:xfrm>
            <a:custGeom>
              <a:avLst/>
              <a:gdLst/>
              <a:ahLst/>
              <a:cxnLst/>
              <a:rect l="l" t="t" r="r" b="b"/>
              <a:pathLst>
                <a:path w="135255" h="534670">
                  <a:moveTo>
                    <a:pt x="46482" y="7112"/>
                  </a:moveTo>
                  <a:lnTo>
                    <a:pt x="0" y="7112"/>
                  </a:lnTo>
                  <a:lnTo>
                    <a:pt x="0" y="16002"/>
                  </a:lnTo>
                  <a:lnTo>
                    <a:pt x="0" y="525272"/>
                  </a:lnTo>
                  <a:lnTo>
                    <a:pt x="0" y="534162"/>
                  </a:lnTo>
                  <a:lnTo>
                    <a:pt x="46482" y="534162"/>
                  </a:lnTo>
                  <a:lnTo>
                    <a:pt x="46482" y="525272"/>
                  </a:lnTo>
                  <a:lnTo>
                    <a:pt x="17526" y="525272"/>
                  </a:lnTo>
                  <a:lnTo>
                    <a:pt x="17526" y="16002"/>
                  </a:lnTo>
                  <a:lnTo>
                    <a:pt x="46482" y="16002"/>
                  </a:lnTo>
                  <a:lnTo>
                    <a:pt x="46482" y="7112"/>
                  </a:lnTo>
                  <a:close/>
                </a:path>
                <a:path w="135255" h="534670">
                  <a:moveTo>
                    <a:pt x="134874" y="81534"/>
                  </a:moveTo>
                  <a:lnTo>
                    <a:pt x="134112" y="77724"/>
                  </a:lnTo>
                  <a:lnTo>
                    <a:pt x="132588" y="74676"/>
                  </a:lnTo>
                  <a:lnTo>
                    <a:pt x="131064" y="70866"/>
                  </a:lnTo>
                  <a:lnTo>
                    <a:pt x="128778" y="68580"/>
                  </a:lnTo>
                  <a:lnTo>
                    <a:pt x="126492" y="65532"/>
                  </a:lnTo>
                  <a:lnTo>
                    <a:pt x="123444" y="63246"/>
                  </a:lnTo>
                  <a:lnTo>
                    <a:pt x="120396" y="61722"/>
                  </a:lnTo>
                  <a:lnTo>
                    <a:pt x="117348" y="59436"/>
                  </a:lnTo>
                  <a:lnTo>
                    <a:pt x="114300" y="57912"/>
                  </a:lnTo>
                  <a:lnTo>
                    <a:pt x="107442" y="56388"/>
                  </a:lnTo>
                  <a:lnTo>
                    <a:pt x="107442" y="55626"/>
                  </a:lnTo>
                  <a:lnTo>
                    <a:pt x="112776" y="53340"/>
                  </a:lnTo>
                  <a:lnTo>
                    <a:pt x="117348" y="50292"/>
                  </a:lnTo>
                  <a:lnTo>
                    <a:pt x="121158" y="47244"/>
                  </a:lnTo>
                  <a:lnTo>
                    <a:pt x="124968" y="44958"/>
                  </a:lnTo>
                  <a:lnTo>
                    <a:pt x="127254" y="41910"/>
                  </a:lnTo>
                  <a:lnTo>
                    <a:pt x="129540" y="38100"/>
                  </a:lnTo>
                  <a:lnTo>
                    <a:pt x="131064" y="34290"/>
                  </a:lnTo>
                  <a:lnTo>
                    <a:pt x="132588" y="29718"/>
                  </a:lnTo>
                  <a:lnTo>
                    <a:pt x="132588" y="19812"/>
                  </a:lnTo>
                  <a:lnTo>
                    <a:pt x="131064" y="15240"/>
                  </a:lnTo>
                  <a:lnTo>
                    <a:pt x="128016" y="11430"/>
                  </a:lnTo>
                  <a:lnTo>
                    <a:pt x="125730" y="7620"/>
                  </a:lnTo>
                  <a:lnTo>
                    <a:pt x="121920" y="4572"/>
                  </a:lnTo>
                  <a:lnTo>
                    <a:pt x="117348" y="3048"/>
                  </a:lnTo>
                  <a:lnTo>
                    <a:pt x="112014" y="762"/>
                  </a:lnTo>
                  <a:lnTo>
                    <a:pt x="106680" y="0"/>
                  </a:lnTo>
                  <a:lnTo>
                    <a:pt x="94488" y="0"/>
                  </a:lnTo>
                  <a:lnTo>
                    <a:pt x="89154" y="762"/>
                  </a:lnTo>
                  <a:lnTo>
                    <a:pt x="76962" y="3810"/>
                  </a:lnTo>
                  <a:lnTo>
                    <a:pt x="70866" y="6096"/>
                  </a:lnTo>
                  <a:lnTo>
                    <a:pt x="64770" y="9144"/>
                  </a:lnTo>
                  <a:lnTo>
                    <a:pt x="64770" y="25908"/>
                  </a:lnTo>
                  <a:lnTo>
                    <a:pt x="75438" y="25908"/>
                  </a:lnTo>
                  <a:lnTo>
                    <a:pt x="76962" y="19812"/>
                  </a:lnTo>
                  <a:lnTo>
                    <a:pt x="79248" y="15240"/>
                  </a:lnTo>
                  <a:lnTo>
                    <a:pt x="82296" y="12192"/>
                  </a:lnTo>
                  <a:lnTo>
                    <a:pt x="86106" y="9906"/>
                  </a:lnTo>
                  <a:lnTo>
                    <a:pt x="89916" y="8382"/>
                  </a:lnTo>
                  <a:lnTo>
                    <a:pt x="102108" y="8382"/>
                  </a:lnTo>
                  <a:lnTo>
                    <a:pt x="106680" y="9906"/>
                  </a:lnTo>
                  <a:lnTo>
                    <a:pt x="110490" y="12954"/>
                  </a:lnTo>
                  <a:lnTo>
                    <a:pt x="113538" y="16764"/>
                  </a:lnTo>
                  <a:lnTo>
                    <a:pt x="115824" y="21336"/>
                  </a:lnTo>
                  <a:lnTo>
                    <a:pt x="115824" y="32766"/>
                  </a:lnTo>
                  <a:lnTo>
                    <a:pt x="114300" y="37338"/>
                  </a:lnTo>
                  <a:lnTo>
                    <a:pt x="111252" y="41148"/>
                  </a:lnTo>
                  <a:lnTo>
                    <a:pt x="108966" y="44958"/>
                  </a:lnTo>
                  <a:lnTo>
                    <a:pt x="105156" y="48768"/>
                  </a:lnTo>
                  <a:lnTo>
                    <a:pt x="94488" y="53340"/>
                  </a:lnTo>
                  <a:lnTo>
                    <a:pt x="88392" y="54864"/>
                  </a:lnTo>
                  <a:lnTo>
                    <a:pt x="80772" y="55626"/>
                  </a:lnTo>
                  <a:lnTo>
                    <a:pt x="80772" y="63246"/>
                  </a:lnTo>
                  <a:lnTo>
                    <a:pt x="97536" y="63246"/>
                  </a:lnTo>
                  <a:lnTo>
                    <a:pt x="105156" y="65532"/>
                  </a:lnTo>
                  <a:lnTo>
                    <a:pt x="110490" y="69342"/>
                  </a:lnTo>
                  <a:lnTo>
                    <a:pt x="115062" y="73914"/>
                  </a:lnTo>
                  <a:lnTo>
                    <a:pt x="118110" y="80772"/>
                  </a:lnTo>
                  <a:lnTo>
                    <a:pt x="118110" y="96774"/>
                  </a:lnTo>
                  <a:lnTo>
                    <a:pt x="115824" y="102870"/>
                  </a:lnTo>
                  <a:lnTo>
                    <a:pt x="112014" y="107442"/>
                  </a:lnTo>
                  <a:lnTo>
                    <a:pt x="108204" y="111252"/>
                  </a:lnTo>
                  <a:lnTo>
                    <a:pt x="102870" y="113538"/>
                  </a:lnTo>
                  <a:lnTo>
                    <a:pt x="89154" y="113538"/>
                  </a:lnTo>
                  <a:lnTo>
                    <a:pt x="84582" y="112014"/>
                  </a:lnTo>
                  <a:lnTo>
                    <a:pt x="81534" y="108966"/>
                  </a:lnTo>
                  <a:lnTo>
                    <a:pt x="78486" y="106680"/>
                  </a:lnTo>
                  <a:lnTo>
                    <a:pt x="75438" y="102108"/>
                  </a:lnTo>
                  <a:lnTo>
                    <a:pt x="73914" y="96774"/>
                  </a:lnTo>
                  <a:lnTo>
                    <a:pt x="63246" y="96774"/>
                  </a:lnTo>
                  <a:lnTo>
                    <a:pt x="63246" y="114300"/>
                  </a:lnTo>
                  <a:lnTo>
                    <a:pt x="67818" y="116586"/>
                  </a:lnTo>
                  <a:lnTo>
                    <a:pt x="73152" y="118110"/>
                  </a:lnTo>
                  <a:lnTo>
                    <a:pt x="78486" y="118872"/>
                  </a:lnTo>
                  <a:lnTo>
                    <a:pt x="84582" y="120396"/>
                  </a:lnTo>
                  <a:lnTo>
                    <a:pt x="89916" y="121158"/>
                  </a:lnTo>
                  <a:lnTo>
                    <a:pt x="103632" y="121158"/>
                  </a:lnTo>
                  <a:lnTo>
                    <a:pt x="110490" y="119634"/>
                  </a:lnTo>
                  <a:lnTo>
                    <a:pt x="122682" y="113538"/>
                  </a:lnTo>
                  <a:lnTo>
                    <a:pt x="127254" y="108966"/>
                  </a:lnTo>
                  <a:lnTo>
                    <a:pt x="130302" y="103632"/>
                  </a:lnTo>
                  <a:lnTo>
                    <a:pt x="133350" y="99060"/>
                  </a:lnTo>
                  <a:lnTo>
                    <a:pt x="134874" y="92964"/>
                  </a:lnTo>
                  <a:lnTo>
                    <a:pt x="134874" y="81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18231" y="4763516"/>
              <a:ext cx="71628" cy="12115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17469" y="4971542"/>
              <a:ext cx="72390" cy="1196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756154" y="456818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27682" y="4554728"/>
            <a:ext cx="77645" cy="1211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56788" y="4556252"/>
            <a:ext cx="85344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00044" y="456818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06011" y="4556252"/>
            <a:ext cx="76200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1571" y="4554728"/>
            <a:ext cx="77645" cy="1211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43172" y="456818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215462" y="4554728"/>
            <a:ext cx="138430" cy="538480"/>
            <a:chOff x="4215462" y="4554728"/>
            <a:chExt cx="138430" cy="538480"/>
          </a:xfrm>
        </p:grpSpPr>
        <p:sp>
          <p:nvSpPr>
            <p:cNvPr id="47" name="object 47"/>
            <p:cNvSpPr/>
            <p:nvPr/>
          </p:nvSpPr>
          <p:spPr>
            <a:xfrm>
              <a:off x="4215462" y="4554728"/>
              <a:ext cx="77645" cy="1211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15462" y="4763516"/>
              <a:ext cx="77645" cy="1211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16908" y="4561839"/>
              <a:ext cx="136525" cy="530860"/>
            </a:xfrm>
            <a:custGeom>
              <a:avLst/>
              <a:gdLst/>
              <a:ahLst/>
              <a:cxnLst/>
              <a:rect l="l" t="t" r="r" b="b"/>
              <a:pathLst>
                <a:path w="136525" h="530860">
                  <a:moveTo>
                    <a:pt x="72390" y="486664"/>
                  </a:moveTo>
                  <a:lnTo>
                    <a:pt x="70866" y="481330"/>
                  </a:lnTo>
                  <a:lnTo>
                    <a:pt x="64770" y="470662"/>
                  </a:lnTo>
                  <a:lnTo>
                    <a:pt x="63246" y="469138"/>
                  </a:lnTo>
                  <a:lnTo>
                    <a:pt x="60960" y="466852"/>
                  </a:lnTo>
                  <a:lnTo>
                    <a:pt x="54292" y="463042"/>
                  </a:lnTo>
                  <a:lnTo>
                    <a:pt x="50292" y="460756"/>
                  </a:lnTo>
                  <a:lnTo>
                    <a:pt x="44196" y="459994"/>
                  </a:lnTo>
                  <a:lnTo>
                    <a:pt x="29718" y="459994"/>
                  </a:lnTo>
                  <a:lnTo>
                    <a:pt x="25908" y="460756"/>
                  </a:lnTo>
                  <a:lnTo>
                    <a:pt x="16764" y="463042"/>
                  </a:lnTo>
                  <a:lnTo>
                    <a:pt x="16764" y="425704"/>
                  </a:lnTo>
                  <a:lnTo>
                    <a:pt x="67056" y="425704"/>
                  </a:lnTo>
                  <a:lnTo>
                    <a:pt x="68580" y="405130"/>
                  </a:lnTo>
                  <a:lnTo>
                    <a:pt x="61722" y="405130"/>
                  </a:lnTo>
                  <a:lnTo>
                    <a:pt x="60198" y="408178"/>
                  </a:lnTo>
                  <a:lnTo>
                    <a:pt x="58674" y="409702"/>
                  </a:lnTo>
                  <a:lnTo>
                    <a:pt x="58674" y="410464"/>
                  </a:lnTo>
                  <a:lnTo>
                    <a:pt x="56388" y="410464"/>
                  </a:lnTo>
                  <a:lnTo>
                    <a:pt x="54864" y="411226"/>
                  </a:lnTo>
                  <a:lnTo>
                    <a:pt x="5334" y="411226"/>
                  </a:lnTo>
                  <a:lnTo>
                    <a:pt x="5334" y="467614"/>
                  </a:lnTo>
                  <a:lnTo>
                    <a:pt x="12192" y="472186"/>
                  </a:lnTo>
                  <a:lnTo>
                    <a:pt x="15240" y="470662"/>
                  </a:lnTo>
                  <a:lnTo>
                    <a:pt x="18288" y="469900"/>
                  </a:lnTo>
                  <a:lnTo>
                    <a:pt x="21336" y="469900"/>
                  </a:lnTo>
                  <a:lnTo>
                    <a:pt x="23622" y="469138"/>
                  </a:lnTo>
                  <a:lnTo>
                    <a:pt x="35814" y="469138"/>
                  </a:lnTo>
                  <a:lnTo>
                    <a:pt x="40386" y="469900"/>
                  </a:lnTo>
                  <a:lnTo>
                    <a:pt x="43434" y="471424"/>
                  </a:lnTo>
                  <a:lnTo>
                    <a:pt x="47244" y="472948"/>
                  </a:lnTo>
                  <a:lnTo>
                    <a:pt x="50292" y="475996"/>
                  </a:lnTo>
                  <a:lnTo>
                    <a:pt x="51816" y="480568"/>
                  </a:lnTo>
                  <a:lnTo>
                    <a:pt x="54102" y="484378"/>
                  </a:lnTo>
                  <a:lnTo>
                    <a:pt x="55626" y="488950"/>
                  </a:lnTo>
                  <a:lnTo>
                    <a:pt x="55626" y="504190"/>
                  </a:lnTo>
                  <a:lnTo>
                    <a:pt x="53340" y="511810"/>
                  </a:lnTo>
                  <a:lnTo>
                    <a:pt x="45720" y="520954"/>
                  </a:lnTo>
                  <a:lnTo>
                    <a:pt x="39624" y="523240"/>
                  </a:lnTo>
                  <a:lnTo>
                    <a:pt x="25908" y="523240"/>
                  </a:lnTo>
                  <a:lnTo>
                    <a:pt x="22098" y="521716"/>
                  </a:lnTo>
                  <a:lnTo>
                    <a:pt x="18288" y="518668"/>
                  </a:lnTo>
                  <a:lnTo>
                    <a:pt x="14478" y="516382"/>
                  </a:lnTo>
                  <a:lnTo>
                    <a:pt x="12192" y="511810"/>
                  </a:lnTo>
                  <a:lnTo>
                    <a:pt x="10668" y="506476"/>
                  </a:lnTo>
                  <a:lnTo>
                    <a:pt x="0" y="506476"/>
                  </a:lnTo>
                  <a:lnTo>
                    <a:pt x="0" y="524764"/>
                  </a:lnTo>
                  <a:lnTo>
                    <a:pt x="7988" y="527329"/>
                  </a:lnTo>
                  <a:lnTo>
                    <a:pt x="15900" y="529247"/>
                  </a:lnTo>
                  <a:lnTo>
                    <a:pt x="23672" y="530453"/>
                  </a:lnTo>
                  <a:lnTo>
                    <a:pt x="31242" y="530860"/>
                  </a:lnTo>
                  <a:lnTo>
                    <a:pt x="39624" y="530860"/>
                  </a:lnTo>
                  <a:lnTo>
                    <a:pt x="47244" y="529336"/>
                  </a:lnTo>
                  <a:lnTo>
                    <a:pt x="59436" y="523240"/>
                  </a:lnTo>
                  <a:lnTo>
                    <a:pt x="64008" y="519430"/>
                  </a:lnTo>
                  <a:lnTo>
                    <a:pt x="67056" y="513334"/>
                  </a:lnTo>
                  <a:lnTo>
                    <a:pt x="70104" y="508000"/>
                  </a:lnTo>
                  <a:lnTo>
                    <a:pt x="72390" y="501142"/>
                  </a:lnTo>
                  <a:lnTo>
                    <a:pt x="72390" y="486664"/>
                  </a:lnTo>
                  <a:close/>
                </a:path>
                <a:path w="136525" h="530860">
                  <a:moveTo>
                    <a:pt x="136398" y="0"/>
                  </a:moveTo>
                  <a:lnTo>
                    <a:pt x="89154" y="0"/>
                  </a:lnTo>
                  <a:lnTo>
                    <a:pt x="89154" y="8890"/>
                  </a:lnTo>
                  <a:lnTo>
                    <a:pt x="118872" y="8890"/>
                  </a:lnTo>
                  <a:lnTo>
                    <a:pt x="118872" y="518160"/>
                  </a:lnTo>
                  <a:lnTo>
                    <a:pt x="89154" y="518160"/>
                  </a:lnTo>
                  <a:lnTo>
                    <a:pt x="89154" y="527050"/>
                  </a:lnTo>
                  <a:lnTo>
                    <a:pt x="136398" y="527050"/>
                  </a:lnTo>
                  <a:lnTo>
                    <a:pt x="136398" y="518160"/>
                  </a:lnTo>
                  <a:lnTo>
                    <a:pt x="136398" y="8890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2756154" y="477646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50800"/>
                </a:moveTo>
                <a:lnTo>
                  <a:pt x="60198" y="50800"/>
                </a:lnTo>
                <a:lnTo>
                  <a:pt x="60198" y="0"/>
                </a:lnTo>
                <a:lnTo>
                  <a:pt x="47244" y="0"/>
                </a:lnTo>
                <a:lnTo>
                  <a:pt x="47244" y="50800"/>
                </a:lnTo>
                <a:lnTo>
                  <a:pt x="0" y="50800"/>
                </a:lnTo>
                <a:lnTo>
                  <a:pt x="0" y="62230"/>
                </a:lnTo>
                <a:lnTo>
                  <a:pt x="47244" y="6223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2230"/>
                </a:lnTo>
                <a:lnTo>
                  <a:pt x="107442" y="62230"/>
                </a:lnTo>
                <a:lnTo>
                  <a:pt x="107442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23032" y="4765040"/>
            <a:ext cx="85343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56788" y="4765040"/>
            <a:ext cx="85344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00044" y="477646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50800"/>
                </a:moveTo>
                <a:lnTo>
                  <a:pt x="60198" y="50800"/>
                </a:lnTo>
                <a:lnTo>
                  <a:pt x="60198" y="0"/>
                </a:lnTo>
                <a:lnTo>
                  <a:pt x="47244" y="0"/>
                </a:lnTo>
                <a:lnTo>
                  <a:pt x="47244" y="50800"/>
                </a:lnTo>
                <a:lnTo>
                  <a:pt x="0" y="50800"/>
                </a:lnTo>
                <a:lnTo>
                  <a:pt x="0" y="62230"/>
                </a:lnTo>
                <a:lnTo>
                  <a:pt x="47244" y="6223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2230"/>
                </a:lnTo>
                <a:lnTo>
                  <a:pt x="107442" y="62230"/>
                </a:lnTo>
                <a:lnTo>
                  <a:pt x="107442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71494" y="4763515"/>
            <a:ext cx="72389" cy="119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6011" y="4758944"/>
            <a:ext cx="72389" cy="125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43172" y="477646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50800"/>
                </a:moveTo>
                <a:lnTo>
                  <a:pt x="60198" y="50800"/>
                </a:lnTo>
                <a:lnTo>
                  <a:pt x="60198" y="0"/>
                </a:lnTo>
                <a:lnTo>
                  <a:pt x="47244" y="0"/>
                </a:lnTo>
                <a:lnTo>
                  <a:pt x="47244" y="50800"/>
                </a:lnTo>
                <a:lnTo>
                  <a:pt x="0" y="50800"/>
                </a:lnTo>
                <a:lnTo>
                  <a:pt x="0" y="62230"/>
                </a:lnTo>
                <a:lnTo>
                  <a:pt x="47244" y="6223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2230"/>
                </a:lnTo>
                <a:lnTo>
                  <a:pt x="107442" y="62230"/>
                </a:lnTo>
                <a:lnTo>
                  <a:pt x="107442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56154" y="498474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28366" y="4971541"/>
            <a:ext cx="71627" cy="1211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56788" y="4973065"/>
            <a:ext cx="85344" cy="11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00044" y="498474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73017" y="4966970"/>
            <a:ext cx="72390" cy="125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04565" y="4971541"/>
            <a:ext cx="77645" cy="1211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43172" y="4984749"/>
            <a:ext cx="107950" cy="111760"/>
          </a:xfrm>
          <a:custGeom>
            <a:avLst/>
            <a:gdLst/>
            <a:ahLst/>
            <a:cxnLst/>
            <a:rect l="l" t="t" r="r" b="b"/>
            <a:pathLst>
              <a:path w="107950" h="111760">
                <a:moveTo>
                  <a:pt x="107442" y="49530"/>
                </a:moveTo>
                <a:lnTo>
                  <a:pt x="60198" y="49530"/>
                </a:lnTo>
                <a:lnTo>
                  <a:pt x="60198" y="0"/>
                </a:lnTo>
                <a:lnTo>
                  <a:pt x="47244" y="0"/>
                </a:lnTo>
                <a:lnTo>
                  <a:pt x="47244" y="49530"/>
                </a:lnTo>
                <a:lnTo>
                  <a:pt x="0" y="49530"/>
                </a:lnTo>
                <a:lnTo>
                  <a:pt x="0" y="60960"/>
                </a:lnTo>
                <a:lnTo>
                  <a:pt x="47244" y="60960"/>
                </a:lnTo>
                <a:lnTo>
                  <a:pt x="47244" y="111760"/>
                </a:lnTo>
                <a:lnTo>
                  <a:pt x="60198" y="111760"/>
                </a:lnTo>
                <a:lnTo>
                  <a:pt x="60198" y="60960"/>
                </a:lnTo>
                <a:lnTo>
                  <a:pt x="107442" y="60960"/>
                </a:lnTo>
                <a:lnTo>
                  <a:pt x="107442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34840" y="4800853"/>
            <a:ext cx="107950" cy="48895"/>
          </a:xfrm>
          <a:custGeom>
            <a:avLst/>
            <a:gdLst/>
            <a:ahLst/>
            <a:cxnLst/>
            <a:rect l="l" t="t" r="r" b="b"/>
            <a:pathLst>
              <a:path w="107950" h="48895">
                <a:moveTo>
                  <a:pt x="107442" y="37338"/>
                </a:moveTo>
                <a:lnTo>
                  <a:pt x="0" y="37338"/>
                </a:lnTo>
                <a:lnTo>
                  <a:pt x="0" y="48768"/>
                </a:lnTo>
                <a:lnTo>
                  <a:pt x="107442" y="48768"/>
                </a:lnTo>
                <a:lnTo>
                  <a:pt x="107442" y="37338"/>
                </a:lnTo>
                <a:close/>
              </a:path>
              <a:path w="107950" h="48895">
                <a:moveTo>
                  <a:pt x="107442" y="0"/>
                </a:moveTo>
                <a:lnTo>
                  <a:pt x="0" y="0"/>
                </a:lnTo>
                <a:lnTo>
                  <a:pt x="0" y="11430"/>
                </a:lnTo>
                <a:lnTo>
                  <a:pt x="107442" y="11430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4624578" y="4557014"/>
            <a:ext cx="150495" cy="538480"/>
            <a:chOff x="4624578" y="4557014"/>
            <a:chExt cx="150495" cy="538480"/>
          </a:xfrm>
        </p:grpSpPr>
        <p:sp>
          <p:nvSpPr>
            <p:cNvPr id="66" name="object 66"/>
            <p:cNvSpPr/>
            <p:nvPr/>
          </p:nvSpPr>
          <p:spPr>
            <a:xfrm>
              <a:off x="4624578" y="4557013"/>
              <a:ext cx="137160" cy="532130"/>
            </a:xfrm>
            <a:custGeom>
              <a:avLst/>
              <a:gdLst/>
              <a:ahLst/>
              <a:cxnLst/>
              <a:rect l="l" t="t" r="r" b="b"/>
              <a:pathLst>
                <a:path w="137160" h="532129">
                  <a:moveTo>
                    <a:pt x="46482" y="4826"/>
                  </a:moveTo>
                  <a:lnTo>
                    <a:pt x="0" y="4826"/>
                  </a:lnTo>
                  <a:lnTo>
                    <a:pt x="0" y="13716"/>
                  </a:lnTo>
                  <a:lnTo>
                    <a:pt x="0" y="522986"/>
                  </a:lnTo>
                  <a:lnTo>
                    <a:pt x="0" y="531876"/>
                  </a:lnTo>
                  <a:lnTo>
                    <a:pt x="46482" y="531876"/>
                  </a:lnTo>
                  <a:lnTo>
                    <a:pt x="46482" y="522986"/>
                  </a:lnTo>
                  <a:lnTo>
                    <a:pt x="17526" y="522986"/>
                  </a:lnTo>
                  <a:lnTo>
                    <a:pt x="17526" y="13716"/>
                  </a:lnTo>
                  <a:lnTo>
                    <a:pt x="46482" y="13716"/>
                  </a:lnTo>
                  <a:lnTo>
                    <a:pt x="46482" y="4826"/>
                  </a:lnTo>
                  <a:close/>
                </a:path>
                <a:path w="137160" h="532129">
                  <a:moveTo>
                    <a:pt x="137121" y="49530"/>
                  </a:moveTo>
                  <a:lnTo>
                    <a:pt x="127254" y="12192"/>
                  </a:lnTo>
                  <a:lnTo>
                    <a:pt x="122923" y="7620"/>
                  </a:lnTo>
                  <a:lnTo>
                    <a:pt x="122110" y="6756"/>
                  </a:lnTo>
                  <a:lnTo>
                    <a:pt x="121158" y="6184"/>
                  </a:lnTo>
                  <a:lnTo>
                    <a:pt x="121158" y="36576"/>
                  </a:lnTo>
                  <a:lnTo>
                    <a:pt x="121158" y="47244"/>
                  </a:lnTo>
                  <a:lnTo>
                    <a:pt x="120396" y="49530"/>
                  </a:lnTo>
                  <a:lnTo>
                    <a:pt x="120396" y="51816"/>
                  </a:lnTo>
                  <a:lnTo>
                    <a:pt x="119634" y="52578"/>
                  </a:lnTo>
                  <a:lnTo>
                    <a:pt x="119634" y="53340"/>
                  </a:lnTo>
                  <a:lnTo>
                    <a:pt x="118872" y="54102"/>
                  </a:lnTo>
                  <a:lnTo>
                    <a:pt x="118872" y="54864"/>
                  </a:lnTo>
                  <a:lnTo>
                    <a:pt x="118110" y="54864"/>
                  </a:lnTo>
                  <a:lnTo>
                    <a:pt x="115062" y="57912"/>
                  </a:lnTo>
                  <a:lnTo>
                    <a:pt x="113538" y="58674"/>
                  </a:lnTo>
                  <a:lnTo>
                    <a:pt x="111252" y="60198"/>
                  </a:lnTo>
                  <a:lnTo>
                    <a:pt x="109728" y="60960"/>
                  </a:lnTo>
                  <a:lnTo>
                    <a:pt x="107442" y="61722"/>
                  </a:lnTo>
                  <a:lnTo>
                    <a:pt x="105918" y="62484"/>
                  </a:lnTo>
                  <a:lnTo>
                    <a:pt x="103632" y="62484"/>
                  </a:lnTo>
                  <a:lnTo>
                    <a:pt x="101346" y="63246"/>
                  </a:lnTo>
                  <a:lnTo>
                    <a:pt x="99822" y="63246"/>
                  </a:lnTo>
                  <a:lnTo>
                    <a:pt x="97536" y="64008"/>
                  </a:lnTo>
                  <a:lnTo>
                    <a:pt x="89154" y="64008"/>
                  </a:lnTo>
                  <a:lnTo>
                    <a:pt x="83820" y="61722"/>
                  </a:lnTo>
                  <a:lnTo>
                    <a:pt x="80772" y="56388"/>
                  </a:lnTo>
                  <a:lnTo>
                    <a:pt x="76962" y="51816"/>
                  </a:lnTo>
                  <a:lnTo>
                    <a:pt x="75438" y="44958"/>
                  </a:lnTo>
                  <a:lnTo>
                    <a:pt x="75438" y="28956"/>
                  </a:lnTo>
                  <a:lnTo>
                    <a:pt x="76962" y="21336"/>
                  </a:lnTo>
                  <a:lnTo>
                    <a:pt x="78486" y="18288"/>
                  </a:lnTo>
                  <a:lnTo>
                    <a:pt x="80772" y="16002"/>
                  </a:lnTo>
                  <a:lnTo>
                    <a:pt x="82296" y="12954"/>
                  </a:lnTo>
                  <a:lnTo>
                    <a:pt x="84582" y="11430"/>
                  </a:lnTo>
                  <a:lnTo>
                    <a:pt x="90678" y="8382"/>
                  </a:lnTo>
                  <a:lnTo>
                    <a:pt x="94488" y="7620"/>
                  </a:lnTo>
                  <a:lnTo>
                    <a:pt x="103632" y="7620"/>
                  </a:lnTo>
                  <a:lnTo>
                    <a:pt x="118110" y="24384"/>
                  </a:lnTo>
                  <a:lnTo>
                    <a:pt x="120396" y="29718"/>
                  </a:lnTo>
                  <a:lnTo>
                    <a:pt x="121158" y="36576"/>
                  </a:lnTo>
                  <a:lnTo>
                    <a:pt x="121158" y="6184"/>
                  </a:lnTo>
                  <a:lnTo>
                    <a:pt x="115824" y="2959"/>
                  </a:lnTo>
                  <a:lnTo>
                    <a:pt x="108394" y="736"/>
                  </a:lnTo>
                  <a:lnTo>
                    <a:pt x="99822" y="0"/>
                  </a:lnTo>
                  <a:lnTo>
                    <a:pt x="92964" y="0"/>
                  </a:lnTo>
                  <a:lnTo>
                    <a:pt x="86868" y="762"/>
                  </a:lnTo>
                  <a:lnTo>
                    <a:pt x="82296" y="3048"/>
                  </a:lnTo>
                  <a:lnTo>
                    <a:pt x="76962" y="4572"/>
                  </a:lnTo>
                  <a:lnTo>
                    <a:pt x="72390" y="7620"/>
                  </a:lnTo>
                  <a:lnTo>
                    <a:pt x="69342" y="11430"/>
                  </a:lnTo>
                  <a:lnTo>
                    <a:pt x="66294" y="14478"/>
                  </a:lnTo>
                  <a:lnTo>
                    <a:pt x="63246" y="19050"/>
                  </a:lnTo>
                  <a:lnTo>
                    <a:pt x="60198" y="28194"/>
                  </a:lnTo>
                  <a:lnTo>
                    <a:pt x="59436" y="32766"/>
                  </a:lnTo>
                  <a:lnTo>
                    <a:pt x="59436" y="44958"/>
                  </a:lnTo>
                  <a:lnTo>
                    <a:pt x="83058" y="73152"/>
                  </a:lnTo>
                  <a:lnTo>
                    <a:pt x="95250" y="73152"/>
                  </a:lnTo>
                  <a:lnTo>
                    <a:pt x="99822" y="72390"/>
                  </a:lnTo>
                  <a:lnTo>
                    <a:pt x="105156" y="70104"/>
                  </a:lnTo>
                  <a:lnTo>
                    <a:pt x="109728" y="68580"/>
                  </a:lnTo>
                  <a:lnTo>
                    <a:pt x="114300" y="66294"/>
                  </a:lnTo>
                  <a:lnTo>
                    <a:pt x="117043" y="64008"/>
                  </a:lnTo>
                  <a:lnTo>
                    <a:pt x="118872" y="62484"/>
                  </a:lnTo>
                  <a:lnTo>
                    <a:pt x="104394" y="102870"/>
                  </a:lnTo>
                  <a:lnTo>
                    <a:pt x="85344" y="112014"/>
                  </a:lnTo>
                  <a:lnTo>
                    <a:pt x="77724" y="112014"/>
                  </a:lnTo>
                  <a:lnTo>
                    <a:pt x="77724" y="115824"/>
                  </a:lnTo>
                  <a:lnTo>
                    <a:pt x="80772" y="121158"/>
                  </a:lnTo>
                  <a:lnTo>
                    <a:pt x="89052" y="119710"/>
                  </a:lnTo>
                  <a:lnTo>
                    <a:pt x="96774" y="117551"/>
                  </a:lnTo>
                  <a:lnTo>
                    <a:pt x="129540" y="86106"/>
                  </a:lnTo>
                  <a:lnTo>
                    <a:pt x="136715" y="58889"/>
                  </a:lnTo>
                  <a:lnTo>
                    <a:pt x="137121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98492" y="4766564"/>
              <a:ext cx="76200" cy="1188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698492" y="4969256"/>
              <a:ext cx="72390" cy="1257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4867655" y="4557014"/>
            <a:ext cx="169926" cy="121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5132832" y="4557014"/>
            <a:ext cx="242570" cy="536575"/>
            <a:chOff x="5132832" y="4557014"/>
            <a:chExt cx="242570" cy="536575"/>
          </a:xfrm>
        </p:grpSpPr>
        <p:sp>
          <p:nvSpPr>
            <p:cNvPr id="71" name="object 71"/>
            <p:cNvSpPr/>
            <p:nvPr/>
          </p:nvSpPr>
          <p:spPr>
            <a:xfrm>
              <a:off x="5142738" y="4557014"/>
              <a:ext cx="166877" cy="12115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132832" y="4973828"/>
              <a:ext cx="167639" cy="1196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27904" y="4561839"/>
              <a:ext cx="47625" cy="527050"/>
            </a:xfrm>
            <a:custGeom>
              <a:avLst/>
              <a:gdLst/>
              <a:ahLst/>
              <a:cxnLst/>
              <a:rect l="l" t="t" r="r" b="b"/>
              <a:pathLst>
                <a:path w="47625" h="527050">
                  <a:moveTo>
                    <a:pt x="4724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9718" y="8890"/>
                  </a:lnTo>
                  <a:lnTo>
                    <a:pt x="29718" y="518160"/>
                  </a:lnTo>
                  <a:lnTo>
                    <a:pt x="0" y="518160"/>
                  </a:lnTo>
                  <a:lnTo>
                    <a:pt x="0" y="527050"/>
                  </a:lnTo>
                  <a:lnTo>
                    <a:pt x="47244" y="527050"/>
                  </a:lnTo>
                  <a:lnTo>
                    <a:pt x="47244" y="518160"/>
                  </a:lnTo>
                  <a:lnTo>
                    <a:pt x="47244" y="889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4912691" y="4765040"/>
            <a:ext cx="77645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32832" y="4765040"/>
            <a:ext cx="167639" cy="119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09565" y="4973828"/>
            <a:ext cx="77690" cy="1211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358900" y="5268670"/>
            <a:ext cx="4973320" cy="125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43800"/>
              </a:lnSpc>
              <a:spcBef>
                <a:spcPts val="10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Addition </a:t>
            </a:r>
            <a:r>
              <a:rPr sz="1400" spc="-5" dirty="0">
                <a:latin typeface="Times New Roman"/>
                <a:cs typeface="Times New Roman"/>
              </a:rPr>
              <a:t>is used to combine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information in two images.  Applications include development of image restoration algorithms  for modeling additive noise and special effects such as image  morphing in motion pictures as shown in the figures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below.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47113" y="8551671"/>
            <a:ext cx="290068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16735" algn="l"/>
              </a:tabLst>
            </a:pPr>
            <a:r>
              <a:rPr sz="1100" spc="-5" dirty="0">
                <a:latin typeface="Times New Roman"/>
                <a:cs typeface="Times New Roman"/>
              </a:rPr>
              <a:t>(a) 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Original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	(b) Gaussian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noise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034788" y="8548623"/>
            <a:ext cx="1331595" cy="353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295"/>
              </a:lnSpc>
              <a:spcBef>
                <a:spcPts val="95"/>
              </a:spcBef>
              <a:buAutoNum type="alphaLcParenBoth" startAt="3"/>
              <a:tabLst>
                <a:tab pos="241300" algn="l"/>
              </a:tabLst>
            </a:pPr>
            <a:r>
              <a:rPr sz="1100" spc="-5" dirty="0">
                <a:latin typeface="Times New Roman"/>
                <a:cs typeface="Times New Roman"/>
              </a:rPr>
              <a:t>Addition of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  <a:p>
            <a:pPr marL="674370" lvl="1" indent="-189865">
              <a:lnSpc>
                <a:spcPts val="1295"/>
              </a:lnSpc>
              <a:buAutoNum type="alphaLcParenBoth"/>
              <a:tabLst>
                <a:tab pos="675005" algn="l"/>
              </a:tabLst>
            </a:pPr>
            <a:r>
              <a:rPr sz="1100" spc="-5" dirty="0">
                <a:latin typeface="Times New Roman"/>
                <a:cs typeface="Times New Roman"/>
              </a:rPr>
              <a:t>and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(b)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260345" y="8870188"/>
            <a:ext cx="30384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Figure 3.2 Image addition (adding noise to the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162050" y="6820916"/>
            <a:ext cx="1667256" cy="16664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74085" y="6820916"/>
            <a:ext cx="1664208" cy="16642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73929" y="6820916"/>
            <a:ext cx="1664207" cy="1664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85213" y="2934970"/>
            <a:ext cx="101028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First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Original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11905" y="2920492"/>
            <a:ext cx="116586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Second</a:t>
            </a:r>
            <a:r>
              <a:rPr sz="1100" spc="-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Original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2502" y="2906013"/>
            <a:ext cx="1331595" cy="353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295"/>
              </a:lnSpc>
              <a:spcBef>
                <a:spcPts val="95"/>
              </a:spcBef>
              <a:buAutoNum type="alphaLcParenBoth" startAt="3"/>
              <a:tabLst>
                <a:tab pos="241300" algn="l"/>
              </a:tabLst>
            </a:pPr>
            <a:r>
              <a:rPr sz="1100" spc="-5" dirty="0">
                <a:latin typeface="Times New Roman"/>
                <a:cs typeface="Times New Roman"/>
              </a:rPr>
              <a:t>Addition of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  <a:p>
            <a:pPr marL="674370" lvl="1" indent="-189865">
              <a:lnSpc>
                <a:spcPts val="1295"/>
              </a:lnSpc>
              <a:buAutoNum type="alphaLcParenBoth"/>
              <a:tabLst>
                <a:tab pos="675005" algn="l"/>
              </a:tabLst>
            </a:pPr>
            <a:r>
              <a:rPr sz="1100" spc="-5" dirty="0">
                <a:latin typeface="Times New Roman"/>
                <a:cs typeface="Times New Roman"/>
              </a:rPr>
              <a:t>and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(b)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900" y="3226816"/>
            <a:ext cx="5034280" cy="1942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82880" algn="ctr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Figure 3.3 Image addition (image morphing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example)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437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Subtraction </a:t>
            </a:r>
            <a:r>
              <a:rPr sz="1400" spc="-5" dirty="0">
                <a:latin typeface="Times New Roman"/>
                <a:cs typeface="Times New Roman"/>
              </a:rPr>
              <a:t>of two images is often used to detect motion. </a:t>
            </a:r>
            <a:r>
              <a:rPr sz="1400" dirty="0">
                <a:latin typeface="Times New Roman"/>
                <a:cs typeface="Times New Roman"/>
              </a:rPr>
              <a:t>For  </a:t>
            </a:r>
            <a:r>
              <a:rPr sz="1400" spc="-5" dirty="0">
                <a:latin typeface="Times New Roman"/>
                <a:cs typeface="Times New Roman"/>
              </a:rPr>
              <a:t>example,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a scene when nothing has changed, the image resulting  from the subtraction is filled with zeros(black image). If something  has changed in the scene, subtraction produces a nonzero result at  the location of movement as shown in the figure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below.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0701" y="6613906"/>
            <a:ext cx="106680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Original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scene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1650" y="6613906"/>
            <a:ext cx="167703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Same scene at a later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0047" y="7987030"/>
            <a:ext cx="4827270" cy="63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(c) Subtracting image (b) </a:t>
            </a:r>
            <a:r>
              <a:rPr sz="1100" dirty="0">
                <a:latin typeface="Times New Roman"/>
                <a:cs typeface="Times New Roman"/>
              </a:rPr>
              <a:t>from (a). </a:t>
            </a:r>
            <a:r>
              <a:rPr sz="1100" spc="-5" dirty="0">
                <a:latin typeface="Times New Roman"/>
                <a:cs typeface="Times New Roman"/>
              </a:rPr>
              <a:t>Only moving objects appear in the resulting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58419" algn="ctr">
              <a:lnSpc>
                <a:spcPct val="100000"/>
              </a:lnSpc>
              <a:spcBef>
                <a:spcPts val="750"/>
              </a:spcBef>
            </a:pPr>
            <a:r>
              <a:rPr sz="1100" spc="-5" dirty="0">
                <a:latin typeface="Times New Roman"/>
                <a:cs typeface="Times New Roman"/>
              </a:rPr>
              <a:t>Figure 3.4 Image subtraction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2050" y="1207261"/>
            <a:ext cx="1664208" cy="1664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5704" y="1207261"/>
            <a:ext cx="1663445" cy="1664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0120" y="1207261"/>
            <a:ext cx="1664207" cy="1664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230630" y="5505703"/>
            <a:ext cx="5300980" cy="1055370"/>
            <a:chOff x="1230630" y="5505703"/>
            <a:chExt cx="5300980" cy="1055370"/>
          </a:xfrm>
        </p:grpSpPr>
        <p:sp>
          <p:nvSpPr>
            <p:cNvPr id="17" name="object 17"/>
            <p:cNvSpPr/>
            <p:nvPr/>
          </p:nvSpPr>
          <p:spPr>
            <a:xfrm>
              <a:off x="1230630" y="5505703"/>
              <a:ext cx="2640330" cy="10553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02202" y="5505703"/>
              <a:ext cx="2628900" cy="1051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510027" y="6878066"/>
            <a:ext cx="2628900" cy="1051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1099769"/>
            <a:ext cx="5033010" cy="155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43800"/>
              </a:lnSpc>
              <a:spcBef>
                <a:spcPts val="9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Multiplication and division </a:t>
            </a:r>
            <a:r>
              <a:rPr sz="1400" spc="-5" dirty="0">
                <a:latin typeface="Times New Roman"/>
                <a:cs typeface="Times New Roman"/>
              </a:rPr>
              <a:t>are used to adjust the brightness of an  image. Multiplying the pixel values by a number greater than one  will brighten the image, and dividing the pixel values by a factor  greater than one will darken the image. An example of brightness  adjustment is shown in the figure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below.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8133" y="4923027"/>
            <a:ext cx="10960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Original 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2629" y="4908550"/>
            <a:ext cx="149225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Image multiplied by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7161021"/>
            <a:ext cx="5161915" cy="1951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1065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(c) Image divided by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  <a:p>
            <a:pPr marL="139065" algn="ctr">
              <a:lnSpc>
                <a:spcPct val="100000"/>
              </a:lnSpc>
              <a:spcBef>
                <a:spcPts val="985"/>
              </a:spcBef>
            </a:pPr>
            <a:r>
              <a:rPr sz="1100" spc="-5" dirty="0">
                <a:latin typeface="Times New Roman"/>
                <a:cs typeface="Times New Roman"/>
              </a:rPr>
              <a:t>Figure 3.5 Image multiplication and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division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800"/>
              </a:lnSpc>
            </a:pPr>
            <a:r>
              <a:rPr sz="1400" spc="-5" dirty="0">
                <a:latin typeface="Times New Roman"/>
                <a:cs typeface="Times New Roman"/>
              </a:rPr>
              <a:t>The logic operations AND, OR, and NOT form a complete set, meaning  that any other logic operation (XOR, NOR, NAND) can be created by a  combination of these basic elements. They operate in a bit-wise fashion  on pixel data.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87780" y="3059683"/>
            <a:ext cx="5267325" cy="1828800"/>
            <a:chOff x="1287780" y="3059683"/>
            <a:chExt cx="5267325" cy="1828800"/>
          </a:xfrm>
        </p:grpSpPr>
        <p:sp>
          <p:nvSpPr>
            <p:cNvPr id="11" name="object 11"/>
            <p:cNvSpPr/>
            <p:nvPr/>
          </p:nvSpPr>
          <p:spPr>
            <a:xfrm>
              <a:off x="1287780" y="3059683"/>
              <a:ext cx="2623566" cy="1828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1158" y="3059683"/>
              <a:ext cx="2623566" cy="1828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490977" y="5253482"/>
            <a:ext cx="2722626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39419"/>
            <a:ext cx="1164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Image</a:t>
            </a:r>
            <a:r>
              <a:rPr sz="1200" spc="-45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Processing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0211" y="439419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adea"/>
                <a:cs typeface="Caladea"/>
              </a:rPr>
              <a:t>Lecture</a:t>
            </a:r>
            <a:r>
              <a:rPr sz="1200" spc="-50" dirty="0">
                <a:latin typeface="Caladea"/>
                <a:cs typeface="Caladea"/>
              </a:rPr>
              <a:t> </a:t>
            </a:r>
            <a:r>
              <a:rPr sz="1200" spc="-5" dirty="0">
                <a:latin typeface="Caladea"/>
                <a:cs typeface="Caladea"/>
              </a:rPr>
              <a:t>3</a:t>
            </a:r>
            <a:endParaRPr sz="12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950" y="677671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18288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9144"/>
                </a:lnTo>
                <a:lnTo>
                  <a:pt x="5313426" y="9144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950" y="9511538"/>
            <a:ext cx="5313680" cy="56515"/>
          </a:xfrm>
          <a:custGeom>
            <a:avLst/>
            <a:gdLst/>
            <a:ahLst/>
            <a:cxnLst/>
            <a:rect l="l" t="t" r="r" b="b"/>
            <a:pathLst>
              <a:path w="5313680" h="56515">
                <a:moveTo>
                  <a:pt x="5313426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5313426" y="56388"/>
                </a:lnTo>
                <a:lnTo>
                  <a:pt x="5313426" y="47244"/>
                </a:lnTo>
                <a:close/>
              </a:path>
              <a:path w="5313680" h="56515">
                <a:moveTo>
                  <a:pt x="5313426" y="0"/>
                </a:moveTo>
                <a:lnTo>
                  <a:pt x="0" y="0"/>
                </a:lnTo>
                <a:lnTo>
                  <a:pt x="0" y="38100"/>
                </a:lnTo>
                <a:lnTo>
                  <a:pt x="5313426" y="38100"/>
                </a:lnTo>
                <a:lnTo>
                  <a:pt x="5313426" y="0"/>
                </a:lnTo>
                <a:close/>
              </a:path>
            </a:pathLst>
          </a:custGeom>
          <a:solidFill>
            <a:srgbClr val="612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86053"/>
            <a:ext cx="5253355" cy="94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The AND and OR operations are used to perform </a:t>
            </a:r>
            <a:r>
              <a:rPr sz="1400" i="1" spc="-15" dirty="0">
                <a:latin typeface="Times New Roman"/>
                <a:cs typeface="Times New Roman"/>
              </a:rPr>
              <a:t>masking </a:t>
            </a:r>
            <a:r>
              <a:rPr sz="1400" spc="-5" dirty="0">
                <a:latin typeface="Times New Roman"/>
                <a:cs typeface="Times New Roman"/>
              </a:rPr>
              <a:t>operation; that  is; for selecting subimages in an image, as shown in the figure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below.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400" spc="-5" dirty="0">
                <a:latin typeface="Times New Roman"/>
                <a:cs typeface="Times New Roman"/>
              </a:rPr>
              <a:t>Masking is also called </a:t>
            </a:r>
            <a:r>
              <a:rPr sz="1400" i="1" spc="-10" dirty="0">
                <a:latin typeface="Times New Roman"/>
                <a:cs typeface="Times New Roman"/>
              </a:rPr>
              <a:t>Region </a:t>
            </a:r>
            <a:r>
              <a:rPr sz="1400" i="1" dirty="0">
                <a:latin typeface="Times New Roman"/>
                <a:cs typeface="Times New Roman"/>
              </a:rPr>
              <a:t>of </a:t>
            </a:r>
            <a:r>
              <a:rPr sz="1400" i="1" spc="-5" dirty="0">
                <a:latin typeface="Times New Roman"/>
                <a:cs typeface="Times New Roman"/>
              </a:rPr>
              <a:t>Interest </a:t>
            </a:r>
            <a:r>
              <a:rPr sz="1400" i="1" spc="-10" dirty="0">
                <a:latin typeface="Times New Roman"/>
                <a:cs typeface="Times New Roman"/>
              </a:rPr>
              <a:t>(ROI)</a:t>
            </a:r>
            <a:r>
              <a:rPr sz="1400" i="1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processing.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4942" y="4404867"/>
            <a:ext cx="10960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(a) Original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3815" y="4409439"/>
            <a:ext cx="126301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(b) AND image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mask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7929" y="4335221"/>
            <a:ext cx="1390650" cy="508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44100"/>
              </a:lnSpc>
              <a:spcBef>
                <a:spcPts val="100"/>
              </a:spcBef>
            </a:pPr>
            <a:r>
              <a:rPr sz="1100" spc="-5" dirty="0">
                <a:latin typeface="Times New Roman"/>
                <a:cs typeface="Times New Roman"/>
              </a:rPr>
              <a:t>(c) Resulting image, (a)  AND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(b)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4942" y="7061200"/>
            <a:ext cx="10960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(d) Original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8679" y="7065771"/>
            <a:ext cx="115443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(e) OR image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mask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9453" y="6991553"/>
            <a:ext cx="1398905" cy="50863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100" spc="-5" dirty="0">
                <a:latin typeface="Times New Roman"/>
                <a:cs typeface="Times New Roman"/>
              </a:rPr>
              <a:t>(f) Resulting image,</a:t>
            </a:r>
            <a:r>
              <a:rPr sz="1100" spc="-1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(d)</a:t>
            </a:r>
            <a:endParaRPr sz="1100">
              <a:latin typeface="Times New Roman"/>
              <a:cs typeface="Times New Roman"/>
            </a:endParaRPr>
          </a:p>
          <a:p>
            <a:pPr marL="621030">
              <a:lnSpc>
                <a:spcPct val="100000"/>
              </a:lnSpc>
              <a:spcBef>
                <a:spcPts val="585"/>
              </a:spcBef>
            </a:pPr>
            <a:r>
              <a:rPr sz="1100" spc="-5" dirty="0">
                <a:latin typeface="Times New Roman"/>
                <a:cs typeface="Times New Roman"/>
              </a:rPr>
              <a:t>OR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(e)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300" y="7548118"/>
            <a:ext cx="5194300" cy="1089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680" algn="ctr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Figure 3.6 Image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masking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43900"/>
              </a:lnSpc>
              <a:spcBef>
                <a:spcPts val="840"/>
              </a:spcBef>
            </a:pPr>
            <a:r>
              <a:rPr sz="1400" spc="-5" dirty="0">
                <a:latin typeface="Times New Roman"/>
                <a:cs typeface="Times New Roman"/>
              </a:rPr>
              <a:t>The NOT operation creates a negative of the original image ,as shown in  the figure below, by inverting each bit within each pixel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value.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4930" y="2258822"/>
            <a:ext cx="1691639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8385" y="2258822"/>
            <a:ext cx="1695450" cy="209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1079" y="2258822"/>
            <a:ext cx="1695450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4930" y="4914391"/>
            <a:ext cx="1691639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8385" y="4914391"/>
            <a:ext cx="1695450" cy="2093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1079" y="4914391"/>
            <a:ext cx="1695450" cy="2093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©Asst. Lec. Wasseem Nahy</a:t>
            </a:r>
            <a:r>
              <a:rPr spc="-20" dirty="0"/>
              <a:t> </a:t>
            </a:r>
            <a:r>
              <a:rPr spc="-5" dirty="0"/>
              <a:t>Ibrahem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Page</a:t>
            </a:r>
            <a:r>
              <a:rPr spc="-40" dirty="0"/>
              <a:t> 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1604</Words>
  <Application>Microsoft Office PowerPoint</Application>
  <PresentationFormat>Custom</PresentationFormat>
  <Paragraphs>193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Lecture3</dc:title>
  <dc:subject>Image Processing</dc:subject>
  <dc:creator>Asst. Lec. Wasseem Nahy Ibrahem</dc:creator>
  <cp:lastModifiedBy>user</cp:lastModifiedBy>
  <cp:revision>1</cp:revision>
  <dcterms:created xsi:type="dcterms:W3CDTF">2021-10-04T04:24:11Z</dcterms:created>
  <dcterms:modified xsi:type="dcterms:W3CDTF">2021-10-04T04:27:13Z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2012-10-01T00:00:00Z</vt:filetime>
  </property>
  <property fmtid="{D5CDD505-2E9C-101B-9397-08002B2CF9AE}" pid="3" name="Creator">
    <vt:lpwstr>pdfFactory Pro www.pdffactory.com</vt:lpwstr>
  </property>
  <property fmtid="{D5CDD505-2E9C-101B-9397-08002B2CF9AE}" pid="4" name="LastSaved">
    <vt:filetime>2021-10-04T00:00:00Z</vt:filetime>
  </property>
</Properties>
</file>